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98" r:id="rId2"/>
    <p:sldId id="414" r:id="rId3"/>
    <p:sldId id="415" r:id="rId4"/>
    <p:sldId id="376" r:id="rId5"/>
    <p:sldId id="412" r:id="rId6"/>
    <p:sldId id="377" r:id="rId7"/>
    <p:sldId id="381" r:id="rId8"/>
    <p:sldId id="375" r:id="rId9"/>
    <p:sldId id="332" r:id="rId10"/>
    <p:sldId id="410" r:id="rId11"/>
    <p:sldId id="411" r:id="rId12"/>
    <p:sldId id="300" r:id="rId13"/>
    <p:sldId id="382" r:id="rId14"/>
    <p:sldId id="301" r:id="rId15"/>
    <p:sldId id="309" r:id="rId16"/>
    <p:sldId id="843" r:id="rId17"/>
    <p:sldId id="397" r:id="rId18"/>
    <p:sldId id="398" r:id="rId19"/>
    <p:sldId id="844" r:id="rId20"/>
    <p:sldId id="845" r:id="rId21"/>
    <p:sldId id="302" r:id="rId22"/>
    <p:sldId id="842" r:id="rId23"/>
    <p:sldId id="841" r:id="rId24"/>
    <p:sldId id="846" r:id="rId25"/>
    <p:sldId id="305" r:id="rId26"/>
    <p:sldId id="306" r:id="rId27"/>
    <p:sldId id="326" r:id="rId28"/>
    <p:sldId id="327"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99" d="100"/>
          <a:sy n="99" d="100"/>
        </p:scale>
        <p:origin x="90" y="414"/>
      </p:cViewPr>
      <p:guideLst/>
    </p:cSldViewPr>
  </p:slideViewPr>
  <p:notesTextViewPr>
    <p:cViewPr>
      <p:scale>
        <a:sx n="1" d="1"/>
        <a:sy n="1" d="1"/>
      </p:scale>
      <p:origin x="0" y="0"/>
    </p:cViewPr>
  </p:notesTextViewPr>
  <p:sorterViewPr>
    <p:cViewPr>
      <p:scale>
        <a:sx n="100" d="100"/>
        <a:sy n="100" d="100"/>
      </p:scale>
      <p:origin x="0" y="-139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DBB79A-7B05-40D1-A775-241708087590}" type="datetimeFigureOut">
              <a:rPr lang="en-US" smtClean="0"/>
              <a:t>9/21/2022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A4BF11-76BC-4588-90B1-70D5894D5B34}" type="slidenum">
              <a:rPr lang="en-US" smtClean="0"/>
              <a:t>‹#›</a:t>
            </a:fld>
            <a:endParaRPr lang="en-US"/>
          </a:p>
        </p:txBody>
      </p:sp>
    </p:spTree>
    <p:extLst>
      <p:ext uri="{BB962C8B-B14F-4D97-AF65-F5344CB8AC3E}">
        <p14:creationId xmlns:p14="http://schemas.microsoft.com/office/powerpoint/2010/main" val="1669401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a:extLst>
              <a:ext uri="{FF2B5EF4-FFF2-40B4-BE49-F238E27FC236}">
                <a16:creationId xmlns:a16="http://schemas.microsoft.com/office/drawing/2014/main" id="{8D31309B-1695-F57B-F7BA-08853140736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B57AB38-7636-4D02-B7A3-2D87FDB08819}" type="slidenum">
              <a:rPr lang="en-US" altLang="en-US"/>
              <a:pPr>
                <a:spcBef>
                  <a:spcPct val="0"/>
                </a:spcBef>
              </a:pPr>
              <a:t>1</a:t>
            </a:fld>
            <a:endParaRPr lang="en-US" altLang="en-US"/>
          </a:p>
        </p:txBody>
      </p:sp>
      <p:sp>
        <p:nvSpPr>
          <p:cNvPr id="70659" name="Rectangle 2">
            <a:extLst>
              <a:ext uri="{FF2B5EF4-FFF2-40B4-BE49-F238E27FC236}">
                <a16:creationId xmlns:a16="http://schemas.microsoft.com/office/drawing/2014/main" id="{99023CB0-E82C-1C51-7DCC-0FFA8D21A2B5}"/>
              </a:ext>
            </a:extLst>
          </p:cNvPr>
          <p:cNvSpPr>
            <a:spLocks noRot="1" noChangeArrowheads="1" noTextEdit="1"/>
          </p:cNvSpPr>
          <p:nvPr>
            <p:ph type="sldImg"/>
          </p:nvPr>
        </p:nvSpPr>
        <p:spPr>
          <a:ln/>
        </p:spPr>
      </p:sp>
      <p:sp>
        <p:nvSpPr>
          <p:cNvPr id="70660" name="Rectangle 3">
            <a:extLst>
              <a:ext uri="{FF2B5EF4-FFF2-40B4-BE49-F238E27FC236}">
                <a16:creationId xmlns:a16="http://schemas.microsoft.com/office/drawing/2014/main" id="{8A17B554-D751-E75A-F686-F13B534716D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a:extLst>
              <a:ext uri="{FF2B5EF4-FFF2-40B4-BE49-F238E27FC236}">
                <a16:creationId xmlns:a16="http://schemas.microsoft.com/office/drawing/2014/main" id="{C108F234-2046-A50E-A2CF-F6E16DB1A56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4817E28-DA73-4B56-9380-48E2FA4612B1}" type="slidenum">
              <a:rPr lang="en-US" altLang="en-US"/>
              <a:pPr>
                <a:spcBef>
                  <a:spcPct val="0"/>
                </a:spcBef>
              </a:pPr>
              <a:t>11</a:t>
            </a:fld>
            <a:endParaRPr lang="en-US" altLang="en-US"/>
          </a:p>
        </p:txBody>
      </p:sp>
      <p:sp>
        <p:nvSpPr>
          <p:cNvPr id="83971" name="Rectangle 2">
            <a:extLst>
              <a:ext uri="{FF2B5EF4-FFF2-40B4-BE49-F238E27FC236}">
                <a16:creationId xmlns:a16="http://schemas.microsoft.com/office/drawing/2014/main" id="{4AD895AA-5204-F442-C142-8FAC79C059BB}"/>
              </a:ext>
            </a:extLst>
          </p:cNvPr>
          <p:cNvSpPr>
            <a:spLocks noRot="1" noChangeArrowheads="1" noTextEdit="1"/>
          </p:cNvSpPr>
          <p:nvPr>
            <p:ph type="sldImg"/>
          </p:nvPr>
        </p:nvSpPr>
        <p:spPr>
          <a:ln/>
        </p:spPr>
      </p:sp>
      <p:sp>
        <p:nvSpPr>
          <p:cNvPr id="83972" name="Rectangle 3">
            <a:extLst>
              <a:ext uri="{FF2B5EF4-FFF2-40B4-BE49-F238E27FC236}">
                <a16:creationId xmlns:a16="http://schemas.microsoft.com/office/drawing/2014/main" id="{BA2A0FF2-B983-763C-CA88-BD08F24B291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a:extLst>
              <a:ext uri="{FF2B5EF4-FFF2-40B4-BE49-F238E27FC236}">
                <a16:creationId xmlns:a16="http://schemas.microsoft.com/office/drawing/2014/main" id="{50A6DE32-2614-6DAB-11BC-2147F0E668E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B73D7B8-B85B-4F39-B7E7-AF9839270083}" type="slidenum">
              <a:rPr lang="en-US" altLang="en-US"/>
              <a:pPr>
                <a:spcBef>
                  <a:spcPct val="0"/>
                </a:spcBef>
              </a:pPr>
              <a:t>12</a:t>
            </a:fld>
            <a:endParaRPr lang="en-US" altLang="en-US"/>
          </a:p>
        </p:txBody>
      </p:sp>
      <p:sp>
        <p:nvSpPr>
          <p:cNvPr id="86019" name="Rectangle 2">
            <a:extLst>
              <a:ext uri="{FF2B5EF4-FFF2-40B4-BE49-F238E27FC236}">
                <a16:creationId xmlns:a16="http://schemas.microsoft.com/office/drawing/2014/main" id="{2937DD08-B116-627E-C3E6-FFA047A98740}"/>
              </a:ext>
            </a:extLst>
          </p:cNvPr>
          <p:cNvSpPr>
            <a:spLocks noRot="1" noChangeArrowheads="1" noTextEdit="1"/>
          </p:cNvSpPr>
          <p:nvPr>
            <p:ph type="sldImg"/>
          </p:nvPr>
        </p:nvSpPr>
        <p:spPr>
          <a:ln/>
        </p:spPr>
      </p:sp>
      <p:sp>
        <p:nvSpPr>
          <p:cNvPr id="86020" name="Rectangle 3">
            <a:extLst>
              <a:ext uri="{FF2B5EF4-FFF2-40B4-BE49-F238E27FC236}">
                <a16:creationId xmlns:a16="http://schemas.microsoft.com/office/drawing/2014/main" id="{2E90FEDB-D0BA-A74F-C800-62EF9833660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a:extLst>
              <a:ext uri="{FF2B5EF4-FFF2-40B4-BE49-F238E27FC236}">
                <a16:creationId xmlns:a16="http://schemas.microsoft.com/office/drawing/2014/main" id="{513CD1C0-C2D5-0241-5B4B-3EACB57276E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6F24288-E0FD-4E18-AC11-C3A86D94141F}" type="slidenum">
              <a:rPr lang="en-US" altLang="en-US"/>
              <a:pPr>
                <a:spcBef>
                  <a:spcPct val="0"/>
                </a:spcBef>
              </a:pPr>
              <a:t>13</a:t>
            </a:fld>
            <a:endParaRPr lang="en-US" altLang="en-US"/>
          </a:p>
        </p:txBody>
      </p:sp>
      <p:sp>
        <p:nvSpPr>
          <p:cNvPr id="88067" name="Rectangle 2">
            <a:extLst>
              <a:ext uri="{FF2B5EF4-FFF2-40B4-BE49-F238E27FC236}">
                <a16:creationId xmlns:a16="http://schemas.microsoft.com/office/drawing/2014/main" id="{4F3287AE-7E2D-87E2-0F04-3287F788E7F1}"/>
              </a:ext>
            </a:extLst>
          </p:cNvPr>
          <p:cNvSpPr>
            <a:spLocks noGrp="1" noRot="1" noChangeAspect="1" noChangeArrowheads="1" noTextEdit="1"/>
          </p:cNvSpPr>
          <p:nvPr>
            <p:ph type="sldImg"/>
          </p:nvPr>
        </p:nvSpPr>
        <p:spPr>
          <a:ln/>
        </p:spPr>
      </p:sp>
      <p:sp>
        <p:nvSpPr>
          <p:cNvPr id="88068" name="Rectangle 3">
            <a:extLst>
              <a:ext uri="{FF2B5EF4-FFF2-40B4-BE49-F238E27FC236}">
                <a16:creationId xmlns:a16="http://schemas.microsoft.com/office/drawing/2014/main" id="{AD2E97A2-CB5A-E461-7642-1408617D940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a:extLst>
              <a:ext uri="{FF2B5EF4-FFF2-40B4-BE49-F238E27FC236}">
                <a16:creationId xmlns:a16="http://schemas.microsoft.com/office/drawing/2014/main" id="{F1BAECD5-4986-2B0F-8558-1738096339A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235DF7B-4289-4D7F-980F-A26B640A1951}" type="slidenum">
              <a:rPr lang="en-US" altLang="en-US"/>
              <a:pPr>
                <a:spcBef>
                  <a:spcPct val="0"/>
                </a:spcBef>
              </a:pPr>
              <a:t>14</a:t>
            </a:fld>
            <a:endParaRPr lang="en-US" altLang="en-US"/>
          </a:p>
        </p:txBody>
      </p:sp>
      <p:sp>
        <p:nvSpPr>
          <p:cNvPr id="94211" name="Rectangle 2">
            <a:extLst>
              <a:ext uri="{FF2B5EF4-FFF2-40B4-BE49-F238E27FC236}">
                <a16:creationId xmlns:a16="http://schemas.microsoft.com/office/drawing/2014/main" id="{C438EE09-A073-3C8B-41FE-0F2FFC94DDEA}"/>
              </a:ext>
            </a:extLst>
          </p:cNvPr>
          <p:cNvSpPr>
            <a:spLocks noRot="1" noChangeArrowheads="1" noTextEdit="1"/>
          </p:cNvSpPr>
          <p:nvPr>
            <p:ph type="sldImg"/>
          </p:nvPr>
        </p:nvSpPr>
        <p:spPr>
          <a:ln/>
        </p:spPr>
      </p:sp>
      <p:sp>
        <p:nvSpPr>
          <p:cNvPr id="94212" name="Rectangle 3">
            <a:extLst>
              <a:ext uri="{FF2B5EF4-FFF2-40B4-BE49-F238E27FC236}">
                <a16:creationId xmlns:a16="http://schemas.microsoft.com/office/drawing/2014/main" id="{27E737B3-0910-991E-C802-31ED33262F9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a:extLst>
              <a:ext uri="{FF2B5EF4-FFF2-40B4-BE49-F238E27FC236}">
                <a16:creationId xmlns:a16="http://schemas.microsoft.com/office/drawing/2014/main" id="{4CADA9A2-233A-38C3-F9DE-AA01521B9DB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EE62E75-9790-4A87-9845-AFFA124F791B}" type="slidenum">
              <a:rPr lang="en-US" altLang="en-US"/>
              <a:pPr>
                <a:spcBef>
                  <a:spcPct val="0"/>
                </a:spcBef>
              </a:pPr>
              <a:t>15</a:t>
            </a:fld>
            <a:endParaRPr lang="en-US" altLang="en-US"/>
          </a:p>
        </p:txBody>
      </p:sp>
      <p:sp>
        <p:nvSpPr>
          <p:cNvPr id="92163" name="Rectangle 2">
            <a:extLst>
              <a:ext uri="{FF2B5EF4-FFF2-40B4-BE49-F238E27FC236}">
                <a16:creationId xmlns:a16="http://schemas.microsoft.com/office/drawing/2014/main" id="{BE6E6962-F805-CB3F-8D0A-986761A30721}"/>
              </a:ext>
            </a:extLst>
          </p:cNvPr>
          <p:cNvSpPr>
            <a:spLocks noRot="1" noChangeArrowheads="1" noTextEdit="1"/>
          </p:cNvSpPr>
          <p:nvPr>
            <p:ph type="sldImg"/>
          </p:nvPr>
        </p:nvSpPr>
        <p:spPr>
          <a:ln/>
        </p:spPr>
      </p:sp>
      <p:sp>
        <p:nvSpPr>
          <p:cNvPr id="92164" name="Rectangle 3">
            <a:extLst>
              <a:ext uri="{FF2B5EF4-FFF2-40B4-BE49-F238E27FC236}">
                <a16:creationId xmlns:a16="http://schemas.microsoft.com/office/drawing/2014/main" id="{25271704-DFE5-C59E-20EC-E1D99A60C82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a:extLst>
              <a:ext uri="{FF2B5EF4-FFF2-40B4-BE49-F238E27FC236}">
                <a16:creationId xmlns:a16="http://schemas.microsoft.com/office/drawing/2014/main" id="{F1BAECD5-4986-2B0F-8558-1738096339A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235DF7B-4289-4D7F-980F-A26B640A1951}" type="slidenum">
              <a:rPr lang="en-US" altLang="en-US"/>
              <a:pPr>
                <a:spcBef>
                  <a:spcPct val="0"/>
                </a:spcBef>
              </a:pPr>
              <a:t>16</a:t>
            </a:fld>
            <a:endParaRPr lang="en-US" altLang="en-US"/>
          </a:p>
        </p:txBody>
      </p:sp>
      <p:sp>
        <p:nvSpPr>
          <p:cNvPr id="94211" name="Rectangle 2">
            <a:extLst>
              <a:ext uri="{FF2B5EF4-FFF2-40B4-BE49-F238E27FC236}">
                <a16:creationId xmlns:a16="http://schemas.microsoft.com/office/drawing/2014/main" id="{C438EE09-A073-3C8B-41FE-0F2FFC94DDEA}"/>
              </a:ext>
            </a:extLst>
          </p:cNvPr>
          <p:cNvSpPr>
            <a:spLocks noGrp="1" noRot="1" noChangeAspect="1" noChangeArrowheads="1" noTextEdit="1"/>
          </p:cNvSpPr>
          <p:nvPr>
            <p:ph type="sldImg"/>
          </p:nvPr>
        </p:nvSpPr>
        <p:spPr>
          <a:ln/>
        </p:spPr>
      </p:sp>
      <p:sp>
        <p:nvSpPr>
          <p:cNvPr id="94212" name="Rectangle 3">
            <a:extLst>
              <a:ext uri="{FF2B5EF4-FFF2-40B4-BE49-F238E27FC236}">
                <a16:creationId xmlns:a16="http://schemas.microsoft.com/office/drawing/2014/main" id="{27E737B3-0910-991E-C802-31ED33262F9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ndParaRPr>
          </a:p>
        </p:txBody>
      </p:sp>
    </p:spTree>
    <p:extLst>
      <p:ext uri="{BB962C8B-B14F-4D97-AF65-F5344CB8AC3E}">
        <p14:creationId xmlns:p14="http://schemas.microsoft.com/office/powerpoint/2010/main" val="42019318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a:extLst>
              <a:ext uri="{FF2B5EF4-FFF2-40B4-BE49-F238E27FC236}">
                <a16:creationId xmlns:a16="http://schemas.microsoft.com/office/drawing/2014/main" id="{F1BAECD5-4986-2B0F-8558-1738096339A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235DF7B-4289-4D7F-980F-A26B640A1951}" type="slidenum">
              <a:rPr lang="en-US" altLang="en-US"/>
              <a:pPr>
                <a:spcBef>
                  <a:spcPct val="0"/>
                </a:spcBef>
              </a:pPr>
              <a:t>19</a:t>
            </a:fld>
            <a:endParaRPr lang="en-US" altLang="en-US"/>
          </a:p>
        </p:txBody>
      </p:sp>
      <p:sp>
        <p:nvSpPr>
          <p:cNvPr id="94211" name="Rectangle 2">
            <a:extLst>
              <a:ext uri="{FF2B5EF4-FFF2-40B4-BE49-F238E27FC236}">
                <a16:creationId xmlns:a16="http://schemas.microsoft.com/office/drawing/2014/main" id="{C438EE09-A073-3C8B-41FE-0F2FFC94DDEA}"/>
              </a:ext>
            </a:extLst>
          </p:cNvPr>
          <p:cNvSpPr>
            <a:spLocks noGrp="1" noRot="1" noChangeAspect="1" noChangeArrowheads="1" noTextEdit="1"/>
          </p:cNvSpPr>
          <p:nvPr>
            <p:ph type="sldImg"/>
          </p:nvPr>
        </p:nvSpPr>
        <p:spPr>
          <a:ln/>
        </p:spPr>
      </p:sp>
      <p:sp>
        <p:nvSpPr>
          <p:cNvPr id="94212" name="Rectangle 3">
            <a:extLst>
              <a:ext uri="{FF2B5EF4-FFF2-40B4-BE49-F238E27FC236}">
                <a16:creationId xmlns:a16="http://schemas.microsoft.com/office/drawing/2014/main" id="{27E737B3-0910-991E-C802-31ED33262F9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ndParaRPr>
          </a:p>
        </p:txBody>
      </p:sp>
    </p:spTree>
    <p:extLst>
      <p:ext uri="{BB962C8B-B14F-4D97-AF65-F5344CB8AC3E}">
        <p14:creationId xmlns:p14="http://schemas.microsoft.com/office/powerpoint/2010/main" val="27760494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a:extLst>
              <a:ext uri="{FF2B5EF4-FFF2-40B4-BE49-F238E27FC236}">
                <a16:creationId xmlns:a16="http://schemas.microsoft.com/office/drawing/2014/main" id="{998F9954-1301-9AE4-7D35-1E78D7FE97E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553460B-40BA-4C48-A1E0-642E9E48DFB9}" type="slidenum">
              <a:rPr lang="en-US" altLang="en-US"/>
              <a:pPr>
                <a:spcBef>
                  <a:spcPct val="0"/>
                </a:spcBef>
              </a:pPr>
              <a:t>20</a:t>
            </a:fld>
            <a:endParaRPr lang="en-US" altLang="en-US"/>
          </a:p>
        </p:txBody>
      </p:sp>
      <p:sp>
        <p:nvSpPr>
          <p:cNvPr id="98307" name="Rectangle 2">
            <a:extLst>
              <a:ext uri="{FF2B5EF4-FFF2-40B4-BE49-F238E27FC236}">
                <a16:creationId xmlns:a16="http://schemas.microsoft.com/office/drawing/2014/main" id="{FF6C6257-C478-CF08-16C7-CA961E3C547C}"/>
              </a:ext>
            </a:extLst>
          </p:cNvPr>
          <p:cNvSpPr>
            <a:spLocks noGrp="1" noRot="1" noChangeAspect="1" noChangeArrowheads="1" noTextEdit="1"/>
          </p:cNvSpPr>
          <p:nvPr>
            <p:ph type="sldImg"/>
          </p:nvPr>
        </p:nvSpPr>
        <p:spPr>
          <a:ln/>
        </p:spPr>
      </p:sp>
      <p:sp>
        <p:nvSpPr>
          <p:cNvPr id="98308" name="Rectangle 3">
            <a:extLst>
              <a:ext uri="{FF2B5EF4-FFF2-40B4-BE49-F238E27FC236}">
                <a16:creationId xmlns:a16="http://schemas.microsoft.com/office/drawing/2014/main" id="{627D2714-5534-F4E6-7F4E-FEFC48BB3CE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ndParaRPr>
          </a:p>
        </p:txBody>
      </p:sp>
    </p:spTree>
    <p:extLst>
      <p:ext uri="{BB962C8B-B14F-4D97-AF65-F5344CB8AC3E}">
        <p14:creationId xmlns:p14="http://schemas.microsoft.com/office/powerpoint/2010/main" val="24887023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a:extLst>
              <a:ext uri="{FF2B5EF4-FFF2-40B4-BE49-F238E27FC236}">
                <a16:creationId xmlns:a16="http://schemas.microsoft.com/office/drawing/2014/main" id="{998F9954-1301-9AE4-7D35-1E78D7FE97E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553460B-40BA-4C48-A1E0-642E9E48DFB9}" type="slidenum">
              <a:rPr lang="en-US" altLang="en-US"/>
              <a:pPr>
                <a:spcBef>
                  <a:spcPct val="0"/>
                </a:spcBef>
              </a:pPr>
              <a:t>21</a:t>
            </a:fld>
            <a:endParaRPr lang="en-US" altLang="en-US"/>
          </a:p>
        </p:txBody>
      </p:sp>
      <p:sp>
        <p:nvSpPr>
          <p:cNvPr id="98307" name="Rectangle 2">
            <a:extLst>
              <a:ext uri="{FF2B5EF4-FFF2-40B4-BE49-F238E27FC236}">
                <a16:creationId xmlns:a16="http://schemas.microsoft.com/office/drawing/2014/main" id="{FF6C6257-C478-CF08-16C7-CA961E3C547C}"/>
              </a:ext>
            </a:extLst>
          </p:cNvPr>
          <p:cNvSpPr>
            <a:spLocks noRot="1" noChangeArrowheads="1" noTextEdit="1"/>
          </p:cNvSpPr>
          <p:nvPr>
            <p:ph type="sldImg"/>
          </p:nvPr>
        </p:nvSpPr>
        <p:spPr>
          <a:ln/>
        </p:spPr>
      </p:sp>
      <p:sp>
        <p:nvSpPr>
          <p:cNvPr id="98308" name="Rectangle 3">
            <a:extLst>
              <a:ext uri="{FF2B5EF4-FFF2-40B4-BE49-F238E27FC236}">
                <a16:creationId xmlns:a16="http://schemas.microsoft.com/office/drawing/2014/main" id="{627D2714-5534-F4E6-7F4E-FEFC48BB3CE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Rectangle 7">
            <a:extLst>
              <a:ext uri="{FF2B5EF4-FFF2-40B4-BE49-F238E27FC236}">
                <a16:creationId xmlns:a16="http://schemas.microsoft.com/office/drawing/2014/main" id="{1834E7C9-3447-350B-5FA9-083AD450447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357243-AD3D-44B2-B250-40C11A54F6DA}" type="slidenum">
              <a:rPr lang="en-US" altLang="en-US" smtClean="0">
                <a:latin typeface="Times New Roman" panose="02020603050405020304" pitchFamily="18" charset="0"/>
              </a:rPr>
              <a:pPr>
                <a:spcBef>
                  <a:spcPct val="0"/>
                </a:spcBef>
              </a:pPr>
              <a:t>22</a:t>
            </a:fld>
            <a:endParaRPr lang="en-US" altLang="en-US">
              <a:latin typeface="Times New Roman" panose="02020603050405020304" pitchFamily="18" charset="0"/>
            </a:endParaRPr>
          </a:p>
        </p:txBody>
      </p:sp>
      <p:sp>
        <p:nvSpPr>
          <p:cNvPr id="351235" name="Rectangle 2">
            <a:extLst>
              <a:ext uri="{FF2B5EF4-FFF2-40B4-BE49-F238E27FC236}">
                <a16:creationId xmlns:a16="http://schemas.microsoft.com/office/drawing/2014/main" id="{109F964F-7349-5ACB-1055-27F77E7347B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1236" name="Rectangle 3">
            <a:extLst>
              <a:ext uri="{FF2B5EF4-FFF2-40B4-BE49-F238E27FC236}">
                <a16:creationId xmlns:a16="http://schemas.microsoft.com/office/drawing/2014/main" id="{E2DCAAB6-8866-4304-44B7-4972728A999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latin typeface="Times New Roman" panose="02020603050405020304" pitchFamily="18" charset="0"/>
            </a:endParaRPr>
          </a:p>
        </p:txBody>
      </p:sp>
    </p:spTree>
    <p:extLst>
      <p:ext uri="{BB962C8B-B14F-4D97-AF65-F5344CB8AC3E}">
        <p14:creationId xmlns:p14="http://schemas.microsoft.com/office/powerpoint/2010/main" val="6263540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a:extLst>
              <a:ext uri="{FF2B5EF4-FFF2-40B4-BE49-F238E27FC236}">
                <a16:creationId xmlns:a16="http://schemas.microsoft.com/office/drawing/2014/main" id="{8D31309B-1695-F57B-F7BA-08853140736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B57AB38-7636-4D02-B7A3-2D87FDB08819}" type="slidenum">
              <a:rPr lang="en-US" altLang="en-US"/>
              <a:pPr>
                <a:spcBef>
                  <a:spcPct val="0"/>
                </a:spcBef>
              </a:pPr>
              <a:t>2</a:t>
            </a:fld>
            <a:endParaRPr lang="en-US" altLang="en-US"/>
          </a:p>
        </p:txBody>
      </p:sp>
      <p:sp>
        <p:nvSpPr>
          <p:cNvPr id="70659" name="Rectangle 2">
            <a:extLst>
              <a:ext uri="{FF2B5EF4-FFF2-40B4-BE49-F238E27FC236}">
                <a16:creationId xmlns:a16="http://schemas.microsoft.com/office/drawing/2014/main" id="{99023CB0-E82C-1C51-7DCC-0FFA8D21A2B5}"/>
              </a:ext>
            </a:extLst>
          </p:cNvPr>
          <p:cNvSpPr>
            <a:spLocks noGrp="1" noRot="1" noChangeAspect="1" noChangeArrowheads="1" noTextEdit="1"/>
          </p:cNvSpPr>
          <p:nvPr>
            <p:ph type="sldImg"/>
          </p:nvPr>
        </p:nvSpPr>
        <p:spPr>
          <a:ln/>
        </p:spPr>
      </p:sp>
      <p:sp>
        <p:nvSpPr>
          <p:cNvPr id="70660" name="Rectangle 3">
            <a:extLst>
              <a:ext uri="{FF2B5EF4-FFF2-40B4-BE49-F238E27FC236}">
                <a16:creationId xmlns:a16="http://schemas.microsoft.com/office/drawing/2014/main" id="{8A17B554-D751-E75A-F686-F13B534716D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ndParaRPr>
          </a:p>
        </p:txBody>
      </p:sp>
    </p:spTree>
    <p:extLst>
      <p:ext uri="{BB962C8B-B14F-4D97-AF65-F5344CB8AC3E}">
        <p14:creationId xmlns:p14="http://schemas.microsoft.com/office/powerpoint/2010/main" val="16664188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Rectangle 7">
            <a:extLst>
              <a:ext uri="{FF2B5EF4-FFF2-40B4-BE49-F238E27FC236}">
                <a16:creationId xmlns:a16="http://schemas.microsoft.com/office/drawing/2014/main" id="{1834E7C9-3447-350B-5FA9-083AD450447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357243-AD3D-44B2-B250-40C11A54F6DA}" type="slidenum">
              <a:rPr lang="en-US" altLang="en-US" smtClean="0">
                <a:latin typeface="Times New Roman" panose="02020603050405020304" pitchFamily="18" charset="0"/>
              </a:rPr>
              <a:pPr>
                <a:spcBef>
                  <a:spcPct val="0"/>
                </a:spcBef>
              </a:pPr>
              <a:t>23</a:t>
            </a:fld>
            <a:endParaRPr lang="en-US" altLang="en-US">
              <a:latin typeface="Times New Roman" panose="02020603050405020304" pitchFamily="18" charset="0"/>
            </a:endParaRPr>
          </a:p>
        </p:txBody>
      </p:sp>
      <p:sp>
        <p:nvSpPr>
          <p:cNvPr id="351235" name="Rectangle 2">
            <a:extLst>
              <a:ext uri="{FF2B5EF4-FFF2-40B4-BE49-F238E27FC236}">
                <a16:creationId xmlns:a16="http://schemas.microsoft.com/office/drawing/2014/main" id="{109F964F-7349-5ACB-1055-27F77E7347B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1236" name="Rectangle 3">
            <a:extLst>
              <a:ext uri="{FF2B5EF4-FFF2-40B4-BE49-F238E27FC236}">
                <a16:creationId xmlns:a16="http://schemas.microsoft.com/office/drawing/2014/main" id="{E2DCAAB6-8866-4304-44B7-4972728A999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a:latin typeface="Times New Roman" panose="02020603050405020304" pitchFamily="18"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a:extLst>
              <a:ext uri="{FF2B5EF4-FFF2-40B4-BE49-F238E27FC236}">
                <a16:creationId xmlns:a16="http://schemas.microsoft.com/office/drawing/2014/main" id="{998F9954-1301-9AE4-7D35-1E78D7FE97E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553460B-40BA-4C48-A1E0-642E9E48DFB9}" type="slidenum">
              <a:rPr lang="en-US" altLang="en-US"/>
              <a:pPr>
                <a:spcBef>
                  <a:spcPct val="0"/>
                </a:spcBef>
              </a:pPr>
              <a:t>24</a:t>
            </a:fld>
            <a:endParaRPr lang="en-US" altLang="en-US"/>
          </a:p>
        </p:txBody>
      </p:sp>
      <p:sp>
        <p:nvSpPr>
          <p:cNvPr id="98307" name="Rectangle 2">
            <a:extLst>
              <a:ext uri="{FF2B5EF4-FFF2-40B4-BE49-F238E27FC236}">
                <a16:creationId xmlns:a16="http://schemas.microsoft.com/office/drawing/2014/main" id="{FF6C6257-C478-CF08-16C7-CA961E3C547C}"/>
              </a:ext>
            </a:extLst>
          </p:cNvPr>
          <p:cNvSpPr>
            <a:spLocks noGrp="1" noRot="1" noChangeAspect="1" noChangeArrowheads="1" noTextEdit="1"/>
          </p:cNvSpPr>
          <p:nvPr>
            <p:ph type="sldImg"/>
          </p:nvPr>
        </p:nvSpPr>
        <p:spPr>
          <a:ln/>
        </p:spPr>
      </p:sp>
      <p:sp>
        <p:nvSpPr>
          <p:cNvPr id="98308" name="Rectangle 3">
            <a:extLst>
              <a:ext uri="{FF2B5EF4-FFF2-40B4-BE49-F238E27FC236}">
                <a16:creationId xmlns:a16="http://schemas.microsoft.com/office/drawing/2014/main" id="{627D2714-5534-F4E6-7F4E-FEFC48BB3CE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ndParaRPr>
          </a:p>
        </p:txBody>
      </p:sp>
    </p:spTree>
    <p:extLst>
      <p:ext uri="{BB962C8B-B14F-4D97-AF65-F5344CB8AC3E}">
        <p14:creationId xmlns:p14="http://schemas.microsoft.com/office/powerpoint/2010/main" val="38772965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a:extLst>
              <a:ext uri="{FF2B5EF4-FFF2-40B4-BE49-F238E27FC236}">
                <a16:creationId xmlns:a16="http://schemas.microsoft.com/office/drawing/2014/main" id="{DF6CD115-6C24-A59C-4272-B1B141801FF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2193C66-62F8-438A-9142-1E4700B0FAAF}" type="slidenum">
              <a:rPr lang="en-US" altLang="en-US"/>
              <a:pPr>
                <a:spcBef>
                  <a:spcPct val="0"/>
                </a:spcBef>
              </a:pPr>
              <a:t>25</a:t>
            </a:fld>
            <a:endParaRPr lang="en-US" altLang="en-US"/>
          </a:p>
        </p:txBody>
      </p:sp>
      <p:sp>
        <p:nvSpPr>
          <p:cNvPr id="102403" name="Rectangle 2">
            <a:extLst>
              <a:ext uri="{FF2B5EF4-FFF2-40B4-BE49-F238E27FC236}">
                <a16:creationId xmlns:a16="http://schemas.microsoft.com/office/drawing/2014/main" id="{08362451-3ED7-6428-73B1-6C8E3E913D5F}"/>
              </a:ext>
            </a:extLst>
          </p:cNvPr>
          <p:cNvSpPr>
            <a:spLocks noRot="1" noChangeArrowheads="1" noTextEdit="1"/>
          </p:cNvSpPr>
          <p:nvPr>
            <p:ph type="sldImg"/>
          </p:nvPr>
        </p:nvSpPr>
        <p:spPr>
          <a:ln/>
        </p:spPr>
      </p:sp>
      <p:sp>
        <p:nvSpPr>
          <p:cNvPr id="102404" name="Rectangle 3">
            <a:extLst>
              <a:ext uri="{FF2B5EF4-FFF2-40B4-BE49-F238E27FC236}">
                <a16:creationId xmlns:a16="http://schemas.microsoft.com/office/drawing/2014/main" id="{463A9B3E-8041-9524-1DE6-DE9D9640152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a:extLst>
              <a:ext uri="{FF2B5EF4-FFF2-40B4-BE49-F238E27FC236}">
                <a16:creationId xmlns:a16="http://schemas.microsoft.com/office/drawing/2014/main" id="{3FDF4798-C277-704A-CCFF-3D70ED2BC4B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CF71971-F599-4E76-A104-E38E1F3237AD}" type="slidenum">
              <a:rPr lang="en-US" altLang="en-US"/>
              <a:pPr>
                <a:spcBef>
                  <a:spcPct val="0"/>
                </a:spcBef>
              </a:pPr>
              <a:t>26</a:t>
            </a:fld>
            <a:endParaRPr lang="en-US" altLang="en-US"/>
          </a:p>
        </p:txBody>
      </p:sp>
      <p:sp>
        <p:nvSpPr>
          <p:cNvPr id="104451" name="Rectangle 2">
            <a:extLst>
              <a:ext uri="{FF2B5EF4-FFF2-40B4-BE49-F238E27FC236}">
                <a16:creationId xmlns:a16="http://schemas.microsoft.com/office/drawing/2014/main" id="{E4A6C89B-4BF9-6A90-6EF0-C8F3CBFF5DFF}"/>
              </a:ext>
            </a:extLst>
          </p:cNvPr>
          <p:cNvSpPr>
            <a:spLocks noRot="1" noChangeArrowheads="1" noTextEdit="1"/>
          </p:cNvSpPr>
          <p:nvPr>
            <p:ph type="sldImg"/>
          </p:nvPr>
        </p:nvSpPr>
        <p:spPr>
          <a:ln/>
        </p:spPr>
      </p:sp>
      <p:sp>
        <p:nvSpPr>
          <p:cNvPr id="104452" name="Rectangle 3">
            <a:extLst>
              <a:ext uri="{FF2B5EF4-FFF2-40B4-BE49-F238E27FC236}">
                <a16:creationId xmlns:a16="http://schemas.microsoft.com/office/drawing/2014/main" id="{5EF360D5-DDA5-5D3F-7E29-AD147A97855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a:extLst>
              <a:ext uri="{FF2B5EF4-FFF2-40B4-BE49-F238E27FC236}">
                <a16:creationId xmlns:a16="http://schemas.microsoft.com/office/drawing/2014/main" id="{134E062D-0D88-B325-AD3F-0250F5387EB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A05CAD6-5815-4258-8238-CEB0900D4A88}" type="slidenum">
              <a:rPr lang="en-US" altLang="en-US"/>
              <a:pPr>
                <a:spcBef>
                  <a:spcPct val="0"/>
                </a:spcBef>
              </a:pPr>
              <a:t>27</a:t>
            </a:fld>
            <a:endParaRPr lang="en-US" altLang="en-US"/>
          </a:p>
        </p:txBody>
      </p:sp>
      <p:sp>
        <p:nvSpPr>
          <p:cNvPr id="106499" name="Rectangle 2">
            <a:extLst>
              <a:ext uri="{FF2B5EF4-FFF2-40B4-BE49-F238E27FC236}">
                <a16:creationId xmlns:a16="http://schemas.microsoft.com/office/drawing/2014/main" id="{95607387-B774-2961-93F0-DC6B4803FBAF}"/>
              </a:ext>
            </a:extLst>
          </p:cNvPr>
          <p:cNvSpPr>
            <a:spLocks noRot="1" noChangeArrowheads="1" noTextEdit="1"/>
          </p:cNvSpPr>
          <p:nvPr>
            <p:ph type="sldImg"/>
          </p:nvPr>
        </p:nvSpPr>
        <p:spPr>
          <a:ln/>
        </p:spPr>
      </p:sp>
      <p:sp>
        <p:nvSpPr>
          <p:cNvPr id="106500" name="Rectangle 3">
            <a:extLst>
              <a:ext uri="{FF2B5EF4-FFF2-40B4-BE49-F238E27FC236}">
                <a16:creationId xmlns:a16="http://schemas.microsoft.com/office/drawing/2014/main" id="{A2E11A36-971D-14CC-A783-72BF627CB2B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a:extLst>
              <a:ext uri="{FF2B5EF4-FFF2-40B4-BE49-F238E27FC236}">
                <a16:creationId xmlns:a16="http://schemas.microsoft.com/office/drawing/2014/main" id="{58700F15-4790-B045-C58B-683419105F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36AFC82-BB12-4A22-A4CB-A9E2C02F3E39}" type="slidenum">
              <a:rPr lang="en-US" altLang="en-US"/>
              <a:pPr>
                <a:spcBef>
                  <a:spcPct val="0"/>
                </a:spcBef>
              </a:pPr>
              <a:t>28</a:t>
            </a:fld>
            <a:endParaRPr lang="en-US" altLang="en-US"/>
          </a:p>
        </p:txBody>
      </p:sp>
      <p:sp>
        <p:nvSpPr>
          <p:cNvPr id="108547" name="Rectangle 2">
            <a:extLst>
              <a:ext uri="{FF2B5EF4-FFF2-40B4-BE49-F238E27FC236}">
                <a16:creationId xmlns:a16="http://schemas.microsoft.com/office/drawing/2014/main" id="{C7CEC97B-7438-75D1-9857-B196DDEEAFBB}"/>
              </a:ext>
            </a:extLst>
          </p:cNvPr>
          <p:cNvSpPr>
            <a:spLocks noRot="1" noChangeArrowheads="1" noTextEdit="1"/>
          </p:cNvSpPr>
          <p:nvPr>
            <p:ph type="sldImg"/>
          </p:nvPr>
        </p:nvSpPr>
        <p:spPr>
          <a:ln/>
        </p:spPr>
      </p:sp>
      <p:sp>
        <p:nvSpPr>
          <p:cNvPr id="108548" name="Rectangle 3">
            <a:extLst>
              <a:ext uri="{FF2B5EF4-FFF2-40B4-BE49-F238E27FC236}">
                <a16:creationId xmlns:a16="http://schemas.microsoft.com/office/drawing/2014/main" id="{70914B0F-3948-D415-DE96-276B08BD307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a:extLst>
              <a:ext uri="{FF2B5EF4-FFF2-40B4-BE49-F238E27FC236}">
                <a16:creationId xmlns:a16="http://schemas.microsoft.com/office/drawing/2014/main" id="{8D31309B-1695-F57B-F7BA-08853140736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B57AB38-7636-4D02-B7A3-2D87FDB08819}" type="slidenum">
              <a:rPr lang="en-US" altLang="en-US"/>
              <a:pPr>
                <a:spcBef>
                  <a:spcPct val="0"/>
                </a:spcBef>
              </a:pPr>
              <a:t>3</a:t>
            </a:fld>
            <a:endParaRPr lang="en-US" altLang="en-US"/>
          </a:p>
        </p:txBody>
      </p:sp>
      <p:sp>
        <p:nvSpPr>
          <p:cNvPr id="70659" name="Rectangle 2">
            <a:extLst>
              <a:ext uri="{FF2B5EF4-FFF2-40B4-BE49-F238E27FC236}">
                <a16:creationId xmlns:a16="http://schemas.microsoft.com/office/drawing/2014/main" id="{99023CB0-E82C-1C51-7DCC-0FFA8D21A2B5}"/>
              </a:ext>
            </a:extLst>
          </p:cNvPr>
          <p:cNvSpPr>
            <a:spLocks noGrp="1" noRot="1" noChangeAspect="1" noChangeArrowheads="1" noTextEdit="1"/>
          </p:cNvSpPr>
          <p:nvPr>
            <p:ph type="sldImg"/>
          </p:nvPr>
        </p:nvSpPr>
        <p:spPr>
          <a:ln/>
        </p:spPr>
      </p:sp>
      <p:sp>
        <p:nvSpPr>
          <p:cNvPr id="70660" name="Rectangle 3">
            <a:extLst>
              <a:ext uri="{FF2B5EF4-FFF2-40B4-BE49-F238E27FC236}">
                <a16:creationId xmlns:a16="http://schemas.microsoft.com/office/drawing/2014/main" id="{8A17B554-D751-E75A-F686-F13B534716D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ndParaRPr>
          </a:p>
        </p:txBody>
      </p:sp>
    </p:spTree>
    <p:extLst>
      <p:ext uri="{BB962C8B-B14F-4D97-AF65-F5344CB8AC3E}">
        <p14:creationId xmlns:p14="http://schemas.microsoft.com/office/powerpoint/2010/main" val="477956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a:extLst>
              <a:ext uri="{FF2B5EF4-FFF2-40B4-BE49-F238E27FC236}">
                <a16:creationId xmlns:a16="http://schemas.microsoft.com/office/drawing/2014/main" id="{CB7C2FD5-B600-3D4B-E599-888C31DA7D1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9615DEA-5204-4BC1-8D02-118E22C0B3D0}" type="slidenum">
              <a:rPr lang="en-US" altLang="en-US"/>
              <a:pPr>
                <a:spcBef>
                  <a:spcPct val="0"/>
                </a:spcBef>
              </a:pPr>
              <a:t>4</a:t>
            </a:fld>
            <a:endParaRPr lang="en-US" altLang="en-US"/>
          </a:p>
        </p:txBody>
      </p:sp>
      <p:sp>
        <p:nvSpPr>
          <p:cNvPr id="72707" name="Rectangle 2">
            <a:extLst>
              <a:ext uri="{FF2B5EF4-FFF2-40B4-BE49-F238E27FC236}">
                <a16:creationId xmlns:a16="http://schemas.microsoft.com/office/drawing/2014/main" id="{C505B1DC-A127-E5F9-865A-179E479970C3}"/>
              </a:ext>
            </a:extLst>
          </p:cNvPr>
          <p:cNvSpPr>
            <a:spLocks noRot="1" noChangeArrowheads="1" noTextEdit="1"/>
          </p:cNvSpPr>
          <p:nvPr>
            <p:ph type="sldImg"/>
          </p:nvPr>
        </p:nvSpPr>
        <p:spPr>
          <a:ln/>
        </p:spPr>
      </p:sp>
      <p:sp>
        <p:nvSpPr>
          <p:cNvPr id="72708" name="Rectangle 3">
            <a:extLst>
              <a:ext uri="{FF2B5EF4-FFF2-40B4-BE49-F238E27FC236}">
                <a16:creationId xmlns:a16="http://schemas.microsoft.com/office/drawing/2014/main" id="{EAC9EAC4-B62B-4A90-3C45-9E3F76E09FC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a:extLst>
              <a:ext uri="{FF2B5EF4-FFF2-40B4-BE49-F238E27FC236}">
                <a16:creationId xmlns:a16="http://schemas.microsoft.com/office/drawing/2014/main" id="{4D1EA314-6B8E-FE0F-4693-4CA9E887860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64523BD-2475-4E57-B1DB-3EB3A8EDDB8C}" type="slidenum">
              <a:rPr lang="en-US" altLang="en-US"/>
              <a:pPr>
                <a:spcBef>
                  <a:spcPct val="0"/>
                </a:spcBef>
              </a:pPr>
              <a:t>5</a:t>
            </a:fld>
            <a:endParaRPr lang="en-US" altLang="en-US"/>
          </a:p>
        </p:txBody>
      </p:sp>
      <p:sp>
        <p:nvSpPr>
          <p:cNvPr id="74755" name="Rectangle 2">
            <a:extLst>
              <a:ext uri="{FF2B5EF4-FFF2-40B4-BE49-F238E27FC236}">
                <a16:creationId xmlns:a16="http://schemas.microsoft.com/office/drawing/2014/main" id="{D9BF8031-833F-EDAB-A8A8-12AC2193566D}"/>
              </a:ext>
            </a:extLst>
          </p:cNvPr>
          <p:cNvSpPr>
            <a:spLocks noRot="1" noChangeArrowheads="1" noTextEdit="1"/>
          </p:cNvSpPr>
          <p:nvPr>
            <p:ph type="sldImg"/>
          </p:nvPr>
        </p:nvSpPr>
        <p:spPr>
          <a:ln/>
        </p:spPr>
      </p:sp>
      <p:sp>
        <p:nvSpPr>
          <p:cNvPr id="74756" name="Rectangle 3">
            <a:extLst>
              <a:ext uri="{FF2B5EF4-FFF2-40B4-BE49-F238E27FC236}">
                <a16:creationId xmlns:a16="http://schemas.microsoft.com/office/drawing/2014/main" id="{899F2646-749C-8D27-4D20-223A1EC32D0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a:extLst>
              <a:ext uri="{FF2B5EF4-FFF2-40B4-BE49-F238E27FC236}">
                <a16:creationId xmlns:a16="http://schemas.microsoft.com/office/drawing/2014/main" id="{5EFC9715-74F5-C7FE-6B34-47DFA065B90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7ACC596-CD40-4B8C-A301-8DDBDE8F78CD}" type="slidenum">
              <a:rPr lang="en-US" altLang="en-US"/>
              <a:pPr>
                <a:spcBef>
                  <a:spcPct val="0"/>
                </a:spcBef>
              </a:pPr>
              <a:t>6</a:t>
            </a:fld>
            <a:endParaRPr lang="en-US" altLang="en-US"/>
          </a:p>
        </p:txBody>
      </p:sp>
      <p:sp>
        <p:nvSpPr>
          <p:cNvPr id="76803" name="Rectangle 2">
            <a:extLst>
              <a:ext uri="{FF2B5EF4-FFF2-40B4-BE49-F238E27FC236}">
                <a16:creationId xmlns:a16="http://schemas.microsoft.com/office/drawing/2014/main" id="{8D9FF341-AEE9-CD71-18AF-69A73CD58E76}"/>
              </a:ext>
            </a:extLst>
          </p:cNvPr>
          <p:cNvSpPr>
            <a:spLocks noRot="1" noChangeArrowheads="1" noTextEdit="1"/>
          </p:cNvSpPr>
          <p:nvPr>
            <p:ph type="sldImg"/>
          </p:nvPr>
        </p:nvSpPr>
        <p:spPr>
          <a:ln/>
        </p:spPr>
      </p:sp>
      <p:sp>
        <p:nvSpPr>
          <p:cNvPr id="76804" name="Rectangle 3">
            <a:extLst>
              <a:ext uri="{FF2B5EF4-FFF2-40B4-BE49-F238E27FC236}">
                <a16:creationId xmlns:a16="http://schemas.microsoft.com/office/drawing/2014/main" id="{988F9FB0-8465-F7C6-3977-9703A25AA92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a:extLst>
              <a:ext uri="{FF2B5EF4-FFF2-40B4-BE49-F238E27FC236}">
                <a16:creationId xmlns:a16="http://schemas.microsoft.com/office/drawing/2014/main" id="{ADC11299-952E-40D4-82D1-8CA0E079D8E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72AB6A9-9839-4A39-B3E9-B4BD74885267}" type="slidenum">
              <a:rPr lang="en-US" altLang="en-US"/>
              <a:pPr>
                <a:spcBef>
                  <a:spcPct val="0"/>
                </a:spcBef>
              </a:pPr>
              <a:t>8</a:t>
            </a:fld>
            <a:endParaRPr lang="en-US" altLang="en-US"/>
          </a:p>
        </p:txBody>
      </p:sp>
      <p:sp>
        <p:nvSpPr>
          <p:cNvPr id="79875" name="Rectangle 2">
            <a:extLst>
              <a:ext uri="{FF2B5EF4-FFF2-40B4-BE49-F238E27FC236}">
                <a16:creationId xmlns:a16="http://schemas.microsoft.com/office/drawing/2014/main" id="{F721C490-F9C3-1041-07D0-C145ED37BEDB}"/>
              </a:ext>
            </a:extLst>
          </p:cNvPr>
          <p:cNvSpPr>
            <a:spLocks noRot="1" noChangeArrowheads="1" noTextEdit="1"/>
          </p:cNvSpPr>
          <p:nvPr>
            <p:ph type="sldImg"/>
          </p:nvPr>
        </p:nvSpPr>
        <p:spPr>
          <a:ln/>
        </p:spPr>
      </p:sp>
      <p:sp>
        <p:nvSpPr>
          <p:cNvPr id="79876" name="Rectangle 3">
            <a:extLst>
              <a:ext uri="{FF2B5EF4-FFF2-40B4-BE49-F238E27FC236}">
                <a16:creationId xmlns:a16="http://schemas.microsoft.com/office/drawing/2014/main" id="{1E1196D5-7550-329D-18D0-61EBDAD18F7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a:extLst>
              <a:ext uri="{FF2B5EF4-FFF2-40B4-BE49-F238E27FC236}">
                <a16:creationId xmlns:a16="http://schemas.microsoft.com/office/drawing/2014/main" id="{3548556D-FC69-4561-E446-A6B583F53CF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19ECCF2-AD15-42BC-BAA1-73B0AAA872E7}" type="slidenum">
              <a:rPr lang="en-US" altLang="en-US"/>
              <a:pPr>
                <a:spcBef>
                  <a:spcPct val="0"/>
                </a:spcBef>
              </a:pPr>
              <a:t>9</a:t>
            </a:fld>
            <a:endParaRPr lang="en-US" altLang="en-US"/>
          </a:p>
        </p:txBody>
      </p:sp>
      <p:sp>
        <p:nvSpPr>
          <p:cNvPr id="90115" name="Rectangle 2">
            <a:extLst>
              <a:ext uri="{FF2B5EF4-FFF2-40B4-BE49-F238E27FC236}">
                <a16:creationId xmlns:a16="http://schemas.microsoft.com/office/drawing/2014/main" id="{7828C346-3F83-C5EA-E8DA-A52939E25DF0}"/>
              </a:ext>
            </a:extLst>
          </p:cNvPr>
          <p:cNvSpPr>
            <a:spLocks noRot="1" noChangeArrowheads="1" noTextEdit="1"/>
          </p:cNvSpPr>
          <p:nvPr>
            <p:ph type="sldImg"/>
          </p:nvPr>
        </p:nvSpPr>
        <p:spPr>
          <a:ln/>
        </p:spPr>
      </p:sp>
      <p:sp>
        <p:nvSpPr>
          <p:cNvPr id="90116" name="Rectangle 3">
            <a:extLst>
              <a:ext uri="{FF2B5EF4-FFF2-40B4-BE49-F238E27FC236}">
                <a16:creationId xmlns:a16="http://schemas.microsoft.com/office/drawing/2014/main" id="{9AE39599-A390-D3BC-64A5-49F509B7591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a:extLst>
              <a:ext uri="{FF2B5EF4-FFF2-40B4-BE49-F238E27FC236}">
                <a16:creationId xmlns:a16="http://schemas.microsoft.com/office/drawing/2014/main" id="{6BFF6310-D6E3-276F-E934-3970AFC2B7C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BACCA64-17C4-4B1B-95D8-A416D8563061}" type="slidenum">
              <a:rPr lang="en-US" altLang="en-US"/>
              <a:pPr>
                <a:spcBef>
                  <a:spcPct val="0"/>
                </a:spcBef>
              </a:pPr>
              <a:t>10</a:t>
            </a:fld>
            <a:endParaRPr lang="en-US" altLang="en-US"/>
          </a:p>
        </p:txBody>
      </p:sp>
      <p:sp>
        <p:nvSpPr>
          <p:cNvPr id="81923" name="Rectangle 2">
            <a:extLst>
              <a:ext uri="{FF2B5EF4-FFF2-40B4-BE49-F238E27FC236}">
                <a16:creationId xmlns:a16="http://schemas.microsoft.com/office/drawing/2014/main" id="{1798E368-BEDD-ADDC-3742-3EC3AA0175B1}"/>
              </a:ext>
            </a:extLst>
          </p:cNvPr>
          <p:cNvSpPr>
            <a:spLocks noRot="1" noChangeArrowheads="1" noTextEdit="1"/>
          </p:cNvSpPr>
          <p:nvPr>
            <p:ph type="sldImg"/>
          </p:nvPr>
        </p:nvSpPr>
        <p:spPr>
          <a:ln/>
        </p:spPr>
      </p:sp>
      <p:sp>
        <p:nvSpPr>
          <p:cNvPr id="81924" name="Rectangle 3">
            <a:extLst>
              <a:ext uri="{FF2B5EF4-FFF2-40B4-BE49-F238E27FC236}">
                <a16:creationId xmlns:a16="http://schemas.microsoft.com/office/drawing/2014/main" id="{0A5B9FCD-7257-425D-728C-A8E88668F96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Times New Roman" panose="02020603050405020304"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00A28-5884-6EC2-E2A5-D71B5F81ED3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DCF5B75-1C79-3C3C-6DDD-DD4C50926B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B209D1F-266F-FAB1-704E-826017DAC3A2}"/>
              </a:ext>
            </a:extLst>
          </p:cNvPr>
          <p:cNvSpPr>
            <a:spLocks noGrp="1"/>
          </p:cNvSpPr>
          <p:nvPr>
            <p:ph type="dt" sz="half" idx="10"/>
          </p:nvPr>
        </p:nvSpPr>
        <p:spPr/>
        <p:txBody>
          <a:bodyPr/>
          <a:lstStyle/>
          <a:p>
            <a:fld id="{75AF981A-CDAA-4D24-A347-20EFE7973322}" type="datetimeFigureOut">
              <a:rPr lang="en-US" smtClean="0"/>
              <a:t>9/21/2022</a:t>
            </a:fld>
            <a:endParaRPr lang="en-US"/>
          </a:p>
        </p:txBody>
      </p:sp>
      <p:sp>
        <p:nvSpPr>
          <p:cNvPr id="5" name="Footer Placeholder 4">
            <a:extLst>
              <a:ext uri="{FF2B5EF4-FFF2-40B4-BE49-F238E27FC236}">
                <a16:creationId xmlns:a16="http://schemas.microsoft.com/office/drawing/2014/main" id="{D989C313-0B16-F211-8066-F3B5478517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CA5D15-6CA1-36D0-35E9-4109E8AE1798}"/>
              </a:ext>
            </a:extLst>
          </p:cNvPr>
          <p:cNvSpPr>
            <a:spLocks noGrp="1"/>
          </p:cNvSpPr>
          <p:nvPr>
            <p:ph type="sldNum" sz="quarter" idx="12"/>
          </p:nvPr>
        </p:nvSpPr>
        <p:spPr/>
        <p:txBody>
          <a:bodyPr/>
          <a:lstStyle/>
          <a:p>
            <a:fld id="{5171D629-ABA7-49B9-9100-991B23487B34}" type="slidenum">
              <a:rPr lang="en-US" smtClean="0"/>
              <a:t>‹#›</a:t>
            </a:fld>
            <a:endParaRPr lang="en-US"/>
          </a:p>
        </p:txBody>
      </p:sp>
    </p:spTree>
    <p:extLst>
      <p:ext uri="{BB962C8B-B14F-4D97-AF65-F5344CB8AC3E}">
        <p14:creationId xmlns:p14="http://schemas.microsoft.com/office/powerpoint/2010/main" val="2934642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E613F-3C49-8A7E-9942-E7F54A5473D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99BA15A-0AF9-9732-FD66-9B5D526FF52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D134E4-7670-FD5B-A7CD-9BA6E6C37756}"/>
              </a:ext>
            </a:extLst>
          </p:cNvPr>
          <p:cNvSpPr>
            <a:spLocks noGrp="1"/>
          </p:cNvSpPr>
          <p:nvPr>
            <p:ph type="dt" sz="half" idx="10"/>
          </p:nvPr>
        </p:nvSpPr>
        <p:spPr/>
        <p:txBody>
          <a:bodyPr/>
          <a:lstStyle/>
          <a:p>
            <a:fld id="{75AF981A-CDAA-4D24-A347-20EFE7973322}" type="datetimeFigureOut">
              <a:rPr lang="en-US" smtClean="0"/>
              <a:t>9/21/2022</a:t>
            </a:fld>
            <a:endParaRPr lang="en-US"/>
          </a:p>
        </p:txBody>
      </p:sp>
      <p:sp>
        <p:nvSpPr>
          <p:cNvPr id="5" name="Footer Placeholder 4">
            <a:extLst>
              <a:ext uri="{FF2B5EF4-FFF2-40B4-BE49-F238E27FC236}">
                <a16:creationId xmlns:a16="http://schemas.microsoft.com/office/drawing/2014/main" id="{936162F6-9A76-ABCA-7ADD-C2E2800EBB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DF2110-5DAC-23EE-21B1-4558CE0EB082}"/>
              </a:ext>
            </a:extLst>
          </p:cNvPr>
          <p:cNvSpPr>
            <a:spLocks noGrp="1"/>
          </p:cNvSpPr>
          <p:nvPr>
            <p:ph type="sldNum" sz="quarter" idx="12"/>
          </p:nvPr>
        </p:nvSpPr>
        <p:spPr/>
        <p:txBody>
          <a:bodyPr/>
          <a:lstStyle/>
          <a:p>
            <a:fld id="{5171D629-ABA7-49B9-9100-991B23487B34}" type="slidenum">
              <a:rPr lang="en-US" smtClean="0"/>
              <a:t>‹#›</a:t>
            </a:fld>
            <a:endParaRPr lang="en-US"/>
          </a:p>
        </p:txBody>
      </p:sp>
    </p:spTree>
    <p:extLst>
      <p:ext uri="{BB962C8B-B14F-4D97-AF65-F5344CB8AC3E}">
        <p14:creationId xmlns:p14="http://schemas.microsoft.com/office/powerpoint/2010/main" val="2298121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1695198-BFB4-271B-E1EF-7E8D8D99ED1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3260451-EF48-F3A6-7156-69CB773B18D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4A9F7A-3997-12CD-9E75-E4A81B94CBB2}"/>
              </a:ext>
            </a:extLst>
          </p:cNvPr>
          <p:cNvSpPr>
            <a:spLocks noGrp="1"/>
          </p:cNvSpPr>
          <p:nvPr>
            <p:ph type="dt" sz="half" idx="10"/>
          </p:nvPr>
        </p:nvSpPr>
        <p:spPr/>
        <p:txBody>
          <a:bodyPr/>
          <a:lstStyle/>
          <a:p>
            <a:fld id="{75AF981A-CDAA-4D24-A347-20EFE7973322}" type="datetimeFigureOut">
              <a:rPr lang="en-US" smtClean="0"/>
              <a:t>9/21/2022</a:t>
            </a:fld>
            <a:endParaRPr lang="en-US"/>
          </a:p>
        </p:txBody>
      </p:sp>
      <p:sp>
        <p:nvSpPr>
          <p:cNvPr id="5" name="Footer Placeholder 4">
            <a:extLst>
              <a:ext uri="{FF2B5EF4-FFF2-40B4-BE49-F238E27FC236}">
                <a16:creationId xmlns:a16="http://schemas.microsoft.com/office/drawing/2014/main" id="{DF6B4424-ED1A-B645-DD0F-74BBB2401C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9F5263-3996-305A-C696-D4DF5CEDCEC2}"/>
              </a:ext>
            </a:extLst>
          </p:cNvPr>
          <p:cNvSpPr>
            <a:spLocks noGrp="1"/>
          </p:cNvSpPr>
          <p:nvPr>
            <p:ph type="sldNum" sz="quarter" idx="12"/>
          </p:nvPr>
        </p:nvSpPr>
        <p:spPr/>
        <p:txBody>
          <a:bodyPr/>
          <a:lstStyle/>
          <a:p>
            <a:fld id="{5171D629-ABA7-49B9-9100-991B23487B34}" type="slidenum">
              <a:rPr lang="en-US" smtClean="0"/>
              <a:t>‹#›</a:t>
            </a:fld>
            <a:endParaRPr lang="en-US"/>
          </a:p>
        </p:txBody>
      </p:sp>
    </p:spTree>
    <p:extLst>
      <p:ext uri="{BB962C8B-B14F-4D97-AF65-F5344CB8AC3E}">
        <p14:creationId xmlns:p14="http://schemas.microsoft.com/office/powerpoint/2010/main" val="1663851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690C6-84FA-3C3F-9ED3-E91E5187A7C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AC215DD-B48E-901B-6E83-54706ECC4A2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E5FD5C-2217-7C95-2A1D-54646FBCC8EC}"/>
              </a:ext>
            </a:extLst>
          </p:cNvPr>
          <p:cNvSpPr>
            <a:spLocks noGrp="1"/>
          </p:cNvSpPr>
          <p:nvPr>
            <p:ph type="dt" sz="half" idx="10"/>
          </p:nvPr>
        </p:nvSpPr>
        <p:spPr/>
        <p:txBody>
          <a:bodyPr/>
          <a:lstStyle/>
          <a:p>
            <a:fld id="{75AF981A-CDAA-4D24-A347-20EFE7973322}" type="datetimeFigureOut">
              <a:rPr lang="en-US" smtClean="0"/>
              <a:t>9/21/2022</a:t>
            </a:fld>
            <a:endParaRPr lang="en-US"/>
          </a:p>
        </p:txBody>
      </p:sp>
      <p:sp>
        <p:nvSpPr>
          <p:cNvPr id="5" name="Footer Placeholder 4">
            <a:extLst>
              <a:ext uri="{FF2B5EF4-FFF2-40B4-BE49-F238E27FC236}">
                <a16:creationId xmlns:a16="http://schemas.microsoft.com/office/drawing/2014/main" id="{724ACB1D-AFE3-C2A8-81F8-5909DB8C97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DCE1CF-E3B0-E4FE-8710-C9F2AEE04B91}"/>
              </a:ext>
            </a:extLst>
          </p:cNvPr>
          <p:cNvSpPr>
            <a:spLocks noGrp="1"/>
          </p:cNvSpPr>
          <p:nvPr>
            <p:ph type="sldNum" sz="quarter" idx="12"/>
          </p:nvPr>
        </p:nvSpPr>
        <p:spPr/>
        <p:txBody>
          <a:bodyPr/>
          <a:lstStyle/>
          <a:p>
            <a:fld id="{5171D629-ABA7-49B9-9100-991B23487B34}" type="slidenum">
              <a:rPr lang="en-US" smtClean="0"/>
              <a:t>‹#›</a:t>
            </a:fld>
            <a:endParaRPr lang="en-US"/>
          </a:p>
        </p:txBody>
      </p:sp>
    </p:spTree>
    <p:extLst>
      <p:ext uri="{BB962C8B-B14F-4D97-AF65-F5344CB8AC3E}">
        <p14:creationId xmlns:p14="http://schemas.microsoft.com/office/powerpoint/2010/main" val="18923351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35A99-3919-E2E0-B896-626A318A7A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D44142C-7713-681F-DBA3-7C64E2B24CB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4DEDEB5-B7FC-59B1-56E2-32CBA1CE49E0}"/>
              </a:ext>
            </a:extLst>
          </p:cNvPr>
          <p:cNvSpPr>
            <a:spLocks noGrp="1"/>
          </p:cNvSpPr>
          <p:nvPr>
            <p:ph type="dt" sz="half" idx="10"/>
          </p:nvPr>
        </p:nvSpPr>
        <p:spPr/>
        <p:txBody>
          <a:bodyPr/>
          <a:lstStyle/>
          <a:p>
            <a:fld id="{75AF981A-CDAA-4D24-A347-20EFE7973322}" type="datetimeFigureOut">
              <a:rPr lang="en-US" smtClean="0"/>
              <a:t>9/21/2022</a:t>
            </a:fld>
            <a:endParaRPr lang="en-US"/>
          </a:p>
        </p:txBody>
      </p:sp>
      <p:sp>
        <p:nvSpPr>
          <p:cNvPr id="5" name="Footer Placeholder 4">
            <a:extLst>
              <a:ext uri="{FF2B5EF4-FFF2-40B4-BE49-F238E27FC236}">
                <a16:creationId xmlns:a16="http://schemas.microsoft.com/office/drawing/2014/main" id="{695851F5-57F2-D2D9-3C5F-464B89115B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377198-E359-2E49-E41D-5656832A2FCA}"/>
              </a:ext>
            </a:extLst>
          </p:cNvPr>
          <p:cNvSpPr>
            <a:spLocks noGrp="1"/>
          </p:cNvSpPr>
          <p:nvPr>
            <p:ph type="sldNum" sz="quarter" idx="12"/>
          </p:nvPr>
        </p:nvSpPr>
        <p:spPr/>
        <p:txBody>
          <a:bodyPr/>
          <a:lstStyle/>
          <a:p>
            <a:fld id="{5171D629-ABA7-49B9-9100-991B23487B34}" type="slidenum">
              <a:rPr lang="en-US" smtClean="0"/>
              <a:t>‹#›</a:t>
            </a:fld>
            <a:endParaRPr lang="en-US"/>
          </a:p>
        </p:txBody>
      </p:sp>
    </p:spTree>
    <p:extLst>
      <p:ext uri="{BB962C8B-B14F-4D97-AF65-F5344CB8AC3E}">
        <p14:creationId xmlns:p14="http://schemas.microsoft.com/office/powerpoint/2010/main" val="4097129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0797A-E542-0F12-4561-A3072608E5B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ABD892C-9E56-7FE3-15A5-369FD71EC6A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85CAD66-6297-4B05-4A89-6BF10F8DB44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9B6E5E7-C650-CF67-E0C9-10F599D08859}"/>
              </a:ext>
            </a:extLst>
          </p:cNvPr>
          <p:cNvSpPr>
            <a:spLocks noGrp="1"/>
          </p:cNvSpPr>
          <p:nvPr>
            <p:ph type="dt" sz="half" idx="10"/>
          </p:nvPr>
        </p:nvSpPr>
        <p:spPr/>
        <p:txBody>
          <a:bodyPr/>
          <a:lstStyle/>
          <a:p>
            <a:fld id="{75AF981A-CDAA-4D24-A347-20EFE7973322}" type="datetimeFigureOut">
              <a:rPr lang="en-US" smtClean="0"/>
              <a:t>9/21/2022</a:t>
            </a:fld>
            <a:endParaRPr lang="en-US"/>
          </a:p>
        </p:txBody>
      </p:sp>
      <p:sp>
        <p:nvSpPr>
          <p:cNvPr id="6" name="Footer Placeholder 5">
            <a:extLst>
              <a:ext uri="{FF2B5EF4-FFF2-40B4-BE49-F238E27FC236}">
                <a16:creationId xmlns:a16="http://schemas.microsoft.com/office/drawing/2014/main" id="{7CB9CAE0-550E-895B-7D8B-FF0018E7591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93910A-C835-2394-698A-550E52DC1569}"/>
              </a:ext>
            </a:extLst>
          </p:cNvPr>
          <p:cNvSpPr>
            <a:spLocks noGrp="1"/>
          </p:cNvSpPr>
          <p:nvPr>
            <p:ph type="sldNum" sz="quarter" idx="12"/>
          </p:nvPr>
        </p:nvSpPr>
        <p:spPr/>
        <p:txBody>
          <a:bodyPr/>
          <a:lstStyle/>
          <a:p>
            <a:fld id="{5171D629-ABA7-49B9-9100-991B23487B34}" type="slidenum">
              <a:rPr lang="en-US" smtClean="0"/>
              <a:t>‹#›</a:t>
            </a:fld>
            <a:endParaRPr lang="en-US"/>
          </a:p>
        </p:txBody>
      </p:sp>
    </p:spTree>
    <p:extLst>
      <p:ext uri="{BB962C8B-B14F-4D97-AF65-F5344CB8AC3E}">
        <p14:creationId xmlns:p14="http://schemas.microsoft.com/office/powerpoint/2010/main" val="38159457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D859E-49E5-4D06-BA19-7CB934E0AB4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0861C4D-C153-B48E-73C4-5CF6BD4112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89EC530-490D-740F-CC92-06B53F5EBDB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ECB21F1-D8BA-2B47-E635-2956520A8C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D253AF5-2651-2BDD-33C7-7A1D0E341F3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17752E6-690B-5605-0337-3AD69095116B}"/>
              </a:ext>
            </a:extLst>
          </p:cNvPr>
          <p:cNvSpPr>
            <a:spLocks noGrp="1"/>
          </p:cNvSpPr>
          <p:nvPr>
            <p:ph type="dt" sz="half" idx="10"/>
          </p:nvPr>
        </p:nvSpPr>
        <p:spPr/>
        <p:txBody>
          <a:bodyPr/>
          <a:lstStyle/>
          <a:p>
            <a:fld id="{75AF981A-CDAA-4D24-A347-20EFE7973322}" type="datetimeFigureOut">
              <a:rPr lang="en-US" smtClean="0"/>
              <a:t>9/21/2022</a:t>
            </a:fld>
            <a:endParaRPr lang="en-US"/>
          </a:p>
        </p:txBody>
      </p:sp>
      <p:sp>
        <p:nvSpPr>
          <p:cNvPr id="8" name="Footer Placeholder 7">
            <a:extLst>
              <a:ext uri="{FF2B5EF4-FFF2-40B4-BE49-F238E27FC236}">
                <a16:creationId xmlns:a16="http://schemas.microsoft.com/office/drawing/2014/main" id="{79D572FB-406E-2426-F98A-1FB9C9D4D2C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24BE122-74B2-4976-B266-C8B798554E1D}"/>
              </a:ext>
            </a:extLst>
          </p:cNvPr>
          <p:cNvSpPr>
            <a:spLocks noGrp="1"/>
          </p:cNvSpPr>
          <p:nvPr>
            <p:ph type="sldNum" sz="quarter" idx="12"/>
          </p:nvPr>
        </p:nvSpPr>
        <p:spPr/>
        <p:txBody>
          <a:bodyPr/>
          <a:lstStyle/>
          <a:p>
            <a:fld id="{5171D629-ABA7-49B9-9100-991B23487B34}" type="slidenum">
              <a:rPr lang="en-US" smtClean="0"/>
              <a:t>‹#›</a:t>
            </a:fld>
            <a:endParaRPr lang="en-US"/>
          </a:p>
        </p:txBody>
      </p:sp>
    </p:spTree>
    <p:extLst>
      <p:ext uri="{BB962C8B-B14F-4D97-AF65-F5344CB8AC3E}">
        <p14:creationId xmlns:p14="http://schemas.microsoft.com/office/powerpoint/2010/main" val="1900524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448D9-C8F4-F4E5-E6DD-1BD1BD17C8C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C89303F-A991-1F1E-BA4F-5839B2CED3F0}"/>
              </a:ext>
            </a:extLst>
          </p:cNvPr>
          <p:cNvSpPr>
            <a:spLocks noGrp="1"/>
          </p:cNvSpPr>
          <p:nvPr>
            <p:ph type="dt" sz="half" idx="10"/>
          </p:nvPr>
        </p:nvSpPr>
        <p:spPr/>
        <p:txBody>
          <a:bodyPr/>
          <a:lstStyle/>
          <a:p>
            <a:fld id="{75AF981A-CDAA-4D24-A347-20EFE7973322}" type="datetimeFigureOut">
              <a:rPr lang="en-US" smtClean="0"/>
              <a:t>9/21/2022</a:t>
            </a:fld>
            <a:endParaRPr lang="en-US"/>
          </a:p>
        </p:txBody>
      </p:sp>
      <p:sp>
        <p:nvSpPr>
          <p:cNvPr id="4" name="Footer Placeholder 3">
            <a:extLst>
              <a:ext uri="{FF2B5EF4-FFF2-40B4-BE49-F238E27FC236}">
                <a16:creationId xmlns:a16="http://schemas.microsoft.com/office/drawing/2014/main" id="{AC03C7D8-A52C-3AE1-8D33-E8AEE02F53A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83EE2F2-D4D4-C010-118E-CDF230BF5BA1}"/>
              </a:ext>
            </a:extLst>
          </p:cNvPr>
          <p:cNvSpPr>
            <a:spLocks noGrp="1"/>
          </p:cNvSpPr>
          <p:nvPr>
            <p:ph type="sldNum" sz="quarter" idx="12"/>
          </p:nvPr>
        </p:nvSpPr>
        <p:spPr/>
        <p:txBody>
          <a:bodyPr/>
          <a:lstStyle/>
          <a:p>
            <a:fld id="{5171D629-ABA7-49B9-9100-991B23487B34}" type="slidenum">
              <a:rPr lang="en-US" smtClean="0"/>
              <a:t>‹#›</a:t>
            </a:fld>
            <a:endParaRPr lang="en-US"/>
          </a:p>
        </p:txBody>
      </p:sp>
    </p:spTree>
    <p:extLst>
      <p:ext uri="{BB962C8B-B14F-4D97-AF65-F5344CB8AC3E}">
        <p14:creationId xmlns:p14="http://schemas.microsoft.com/office/powerpoint/2010/main" val="15751936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17D13FB-3E4A-B133-088A-4F038CE59C79}"/>
              </a:ext>
            </a:extLst>
          </p:cNvPr>
          <p:cNvSpPr>
            <a:spLocks noGrp="1"/>
          </p:cNvSpPr>
          <p:nvPr>
            <p:ph type="dt" sz="half" idx="10"/>
          </p:nvPr>
        </p:nvSpPr>
        <p:spPr/>
        <p:txBody>
          <a:bodyPr/>
          <a:lstStyle/>
          <a:p>
            <a:fld id="{75AF981A-CDAA-4D24-A347-20EFE7973322}" type="datetimeFigureOut">
              <a:rPr lang="en-US" smtClean="0"/>
              <a:t>9/21/2022</a:t>
            </a:fld>
            <a:endParaRPr lang="en-US"/>
          </a:p>
        </p:txBody>
      </p:sp>
      <p:sp>
        <p:nvSpPr>
          <p:cNvPr id="3" name="Footer Placeholder 2">
            <a:extLst>
              <a:ext uri="{FF2B5EF4-FFF2-40B4-BE49-F238E27FC236}">
                <a16:creationId xmlns:a16="http://schemas.microsoft.com/office/drawing/2014/main" id="{56D24503-1A20-CF33-8F1C-420D68C0CF6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A0B4BC2-4F78-4789-AA74-B448D75E619B}"/>
              </a:ext>
            </a:extLst>
          </p:cNvPr>
          <p:cNvSpPr>
            <a:spLocks noGrp="1"/>
          </p:cNvSpPr>
          <p:nvPr>
            <p:ph type="sldNum" sz="quarter" idx="12"/>
          </p:nvPr>
        </p:nvSpPr>
        <p:spPr/>
        <p:txBody>
          <a:bodyPr/>
          <a:lstStyle/>
          <a:p>
            <a:fld id="{5171D629-ABA7-49B9-9100-991B23487B34}" type="slidenum">
              <a:rPr lang="en-US" smtClean="0"/>
              <a:t>‹#›</a:t>
            </a:fld>
            <a:endParaRPr lang="en-US"/>
          </a:p>
        </p:txBody>
      </p:sp>
    </p:spTree>
    <p:extLst>
      <p:ext uri="{BB962C8B-B14F-4D97-AF65-F5344CB8AC3E}">
        <p14:creationId xmlns:p14="http://schemas.microsoft.com/office/powerpoint/2010/main" val="13963312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43EC5-ADB7-0DC2-B33E-8000CDC4F75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E0B4E9E-87DE-802E-20BF-454145FB666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813DA3B-F565-1C37-2A8D-74E21A61D5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9076A79-8EE5-EC52-4E62-0C42F767FB11}"/>
              </a:ext>
            </a:extLst>
          </p:cNvPr>
          <p:cNvSpPr>
            <a:spLocks noGrp="1"/>
          </p:cNvSpPr>
          <p:nvPr>
            <p:ph type="dt" sz="half" idx="10"/>
          </p:nvPr>
        </p:nvSpPr>
        <p:spPr/>
        <p:txBody>
          <a:bodyPr/>
          <a:lstStyle/>
          <a:p>
            <a:fld id="{75AF981A-CDAA-4D24-A347-20EFE7973322}" type="datetimeFigureOut">
              <a:rPr lang="en-US" smtClean="0"/>
              <a:t>9/21/2022</a:t>
            </a:fld>
            <a:endParaRPr lang="en-US"/>
          </a:p>
        </p:txBody>
      </p:sp>
      <p:sp>
        <p:nvSpPr>
          <p:cNvPr id="6" name="Footer Placeholder 5">
            <a:extLst>
              <a:ext uri="{FF2B5EF4-FFF2-40B4-BE49-F238E27FC236}">
                <a16:creationId xmlns:a16="http://schemas.microsoft.com/office/drawing/2014/main" id="{197026A2-01D7-5BA1-9AB6-3F5C7F05487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6EF319-EB79-F81A-E7AB-FE706B8B9099}"/>
              </a:ext>
            </a:extLst>
          </p:cNvPr>
          <p:cNvSpPr>
            <a:spLocks noGrp="1"/>
          </p:cNvSpPr>
          <p:nvPr>
            <p:ph type="sldNum" sz="quarter" idx="12"/>
          </p:nvPr>
        </p:nvSpPr>
        <p:spPr/>
        <p:txBody>
          <a:bodyPr/>
          <a:lstStyle/>
          <a:p>
            <a:fld id="{5171D629-ABA7-49B9-9100-991B23487B34}" type="slidenum">
              <a:rPr lang="en-US" smtClean="0"/>
              <a:t>‹#›</a:t>
            </a:fld>
            <a:endParaRPr lang="en-US"/>
          </a:p>
        </p:txBody>
      </p:sp>
    </p:spTree>
    <p:extLst>
      <p:ext uri="{BB962C8B-B14F-4D97-AF65-F5344CB8AC3E}">
        <p14:creationId xmlns:p14="http://schemas.microsoft.com/office/powerpoint/2010/main" val="17238715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E28C5-5D38-0C1F-8131-A95036AB0D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19A096B-FA6F-2265-C8F8-6E7EDBCA23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18EDA4F-9580-C24B-1ECC-F322E59BD6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67D4C85-A393-14D1-3A66-D4A32D6E2554}"/>
              </a:ext>
            </a:extLst>
          </p:cNvPr>
          <p:cNvSpPr>
            <a:spLocks noGrp="1"/>
          </p:cNvSpPr>
          <p:nvPr>
            <p:ph type="dt" sz="half" idx="10"/>
          </p:nvPr>
        </p:nvSpPr>
        <p:spPr/>
        <p:txBody>
          <a:bodyPr/>
          <a:lstStyle/>
          <a:p>
            <a:fld id="{75AF981A-CDAA-4D24-A347-20EFE7973322}" type="datetimeFigureOut">
              <a:rPr lang="en-US" smtClean="0"/>
              <a:t>9/21/2022</a:t>
            </a:fld>
            <a:endParaRPr lang="en-US"/>
          </a:p>
        </p:txBody>
      </p:sp>
      <p:sp>
        <p:nvSpPr>
          <p:cNvPr id="6" name="Footer Placeholder 5">
            <a:extLst>
              <a:ext uri="{FF2B5EF4-FFF2-40B4-BE49-F238E27FC236}">
                <a16:creationId xmlns:a16="http://schemas.microsoft.com/office/drawing/2014/main" id="{BE272A5B-34E3-4388-C4EA-F677EF90C4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6F8634-869B-73B3-CE30-6EDBA61E201C}"/>
              </a:ext>
            </a:extLst>
          </p:cNvPr>
          <p:cNvSpPr>
            <a:spLocks noGrp="1"/>
          </p:cNvSpPr>
          <p:nvPr>
            <p:ph type="sldNum" sz="quarter" idx="12"/>
          </p:nvPr>
        </p:nvSpPr>
        <p:spPr/>
        <p:txBody>
          <a:bodyPr/>
          <a:lstStyle/>
          <a:p>
            <a:fld id="{5171D629-ABA7-49B9-9100-991B23487B34}" type="slidenum">
              <a:rPr lang="en-US" smtClean="0"/>
              <a:t>‹#›</a:t>
            </a:fld>
            <a:endParaRPr lang="en-US"/>
          </a:p>
        </p:txBody>
      </p:sp>
    </p:spTree>
    <p:extLst>
      <p:ext uri="{BB962C8B-B14F-4D97-AF65-F5344CB8AC3E}">
        <p14:creationId xmlns:p14="http://schemas.microsoft.com/office/powerpoint/2010/main" val="3603317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CB92840-1594-8A2F-1827-4AA47D82DE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044CF14-E079-4F11-0000-370D54D6D4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637941-E521-C9EB-7867-3723AEC842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AF981A-CDAA-4D24-A347-20EFE7973322}" type="datetimeFigureOut">
              <a:rPr lang="en-US" smtClean="0"/>
              <a:t>9/21/2022</a:t>
            </a:fld>
            <a:endParaRPr lang="en-US"/>
          </a:p>
        </p:txBody>
      </p:sp>
      <p:sp>
        <p:nvSpPr>
          <p:cNvPr id="5" name="Footer Placeholder 4">
            <a:extLst>
              <a:ext uri="{FF2B5EF4-FFF2-40B4-BE49-F238E27FC236}">
                <a16:creationId xmlns:a16="http://schemas.microsoft.com/office/drawing/2014/main" id="{36F2EA44-2545-2868-66CC-64F0821D26A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C7A996F-EDA9-67EF-D755-D5CBF9DA08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71D629-ABA7-49B9-9100-991B23487B34}" type="slidenum">
              <a:rPr lang="en-US" smtClean="0"/>
              <a:t>‹#›</a:t>
            </a:fld>
            <a:endParaRPr lang="en-US"/>
          </a:p>
        </p:txBody>
      </p:sp>
    </p:spTree>
    <p:extLst>
      <p:ext uri="{BB962C8B-B14F-4D97-AF65-F5344CB8AC3E}">
        <p14:creationId xmlns:p14="http://schemas.microsoft.com/office/powerpoint/2010/main" val="22721527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3.jpeg"/><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2.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5.jpeg"/></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1B5FE654-33F8-451E-A96E-1AEF208453EA}"/>
              </a:ext>
            </a:extLst>
          </p:cNvPr>
          <p:cNvSpPr>
            <a:spLocks noGrp="1" noChangeArrowheads="1"/>
          </p:cNvSpPr>
          <p:nvPr>
            <p:ph type="ctrTitle"/>
          </p:nvPr>
        </p:nvSpPr>
        <p:spPr>
          <a:xfrm>
            <a:off x="1524000" y="609600"/>
            <a:ext cx="9144000" cy="1143000"/>
          </a:xfrm>
        </p:spPr>
        <p:txBody>
          <a:bodyPr>
            <a:normAutofit/>
          </a:bodyPr>
          <a:lstStyle/>
          <a:p>
            <a:pPr eaLnBrk="1" hangingPunct="1"/>
            <a:r>
              <a:rPr lang="en-US" altLang="en-US" sz="5400" b="1" dirty="0"/>
              <a:t> </a:t>
            </a:r>
            <a:r>
              <a:rPr lang="en-US" altLang="en-US" sz="5400" dirty="0">
                <a:solidFill>
                  <a:srgbClr val="66FFFF"/>
                </a:solidFill>
              </a:rPr>
              <a:t>Roman Culture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5E5ADA29-4A4F-3B2B-B062-8327CA131903}"/>
              </a:ext>
            </a:extLst>
          </p:cNvPr>
          <p:cNvSpPr>
            <a:spLocks noGrp="1" noChangeArrowheads="1"/>
          </p:cNvSpPr>
          <p:nvPr>
            <p:ph type="ctrTitle"/>
          </p:nvPr>
        </p:nvSpPr>
        <p:spPr>
          <a:xfrm>
            <a:off x="1828800" y="762000"/>
            <a:ext cx="7772400" cy="1143000"/>
          </a:xfrm>
        </p:spPr>
        <p:txBody>
          <a:bodyPr/>
          <a:lstStyle/>
          <a:p>
            <a:pPr algn="l" eaLnBrk="1" hangingPunct="1"/>
            <a:r>
              <a:rPr lang="en-US" altLang="en-US" sz="4000" dirty="0">
                <a:solidFill>
                  <a:srgbClr val="66FFFF"/>
                </a:solidFill>
              </a:rPr>
              <a:t>Description of a fancy Roman meal </a:t>
            </a:r>
            <a:endParaRPr lang="en-US" altLang="en-US" sz="5400" dirty="0">
              <a:solidFill>
                <a:srgbClr val="66FFFF"/>
              </a:solidFill>
            </a:endParaRPr>
          </a:p>
        </p:txBody>
      </p:sp>
      <p:sp>
        <p:nvSpPr>
          <p:cNvPr id="153603" name="Rectangle 3">
            <a:extLst>
              <a:ext uri="{FF2B5EF4-FFF2-40B4-BE49-F238E27FC236}">
                <a16:creationId xmlns:a16="http://schemas.microsoft.com/office/drawing/2014/main" id="{5CC76AD3-9C61-5F66-A538-EA51CDAFF0E9}"/>
              </a:ext>
            </a:extLst>
          </p:cNvPr>
          <p:cNvSpPr>
            <a:spLocks noGrp="1" noChangeArrowheads="1"/>
          </p:cNvSpPr>
          <p:nvPr>
            <p:ph type="subTitle" idx="1"/>
          </p:nvPr>
        </p:nvSpPr>
        <p:spPr>
          <a:xfrm>
            <a:off x="914400" y="2285999"/>
            <a:ext cx="9829800" cy="4348065"/>
          </a:xfrm>
        </p:spPr>
        <p:txBody>
          <a:bodyPr>
            <a:normAutofit/>
          </a:bodyPr>
          <a:lstStyle/>
          <a:p>
            <a:pPr algn="l" eaLnBrk="1" hangingPunct="1"/>
            <a:r>
              <a:rPr lang="en-US" altLang="en-US" sz="4800" dirty="0">
                <a:solidFill>
                  <a:srgbClr val="FFFFCC"/>
                </a:solidFill>
              </a:rPr>
              <a:t> </a:t>
            </a:r>
            <a:r>
              <a:rPr lang="en-US" altLang="en-US" sz="3900" dirty="0">
                <a:solidFill>
                  <a:srgbClr val="66FFFF"/>
                </a:solidFill>
              </a:rPr>
              <a:t>"After a generous rubdown with oil, we put on dinner clothes. We were taken into the next room where we found three couches drawn up and a table, very luxuriously laid out, awaiting us. We were invited to take our seats. Immediately, Egyptian slaves came in and poured ice water over our hands.  </a:t>
            </a:r>
            <a:endParaRPr lang="en-US" altLang="en-US" sz="4800" dirty="0">
              <a:solidFill>
                <a:srgbClr val="66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3603">
                                            <p:txEl>
                                              <p:pRg st="0" end="0"/>
                                            </p:txEl>
                                          </p:spTgt>
                                        </p:tgtEl>
                                        <p:attrNameLst>
                                          <p:attrName>style.visibility</p:attrName>
                                        </p:attrNameLst>
                                      </p:cBhvr>
                                      <p:to>
                                        <p:strVal val="visible"/>
                                      </p:to>
                                    </p:set>
                                    <p:animEffect transition="in" filter="blinds(horizontal)">
                                      <p:cBhvr>
                                        <p:cTn id="7" dur="500"/>
                                        <p:tgtEl>
                                          <p:spTgt spid="15360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03"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73E66DA3-78DF-CCDF-E9E4-6776451E46E7}"/>
              </a:ext>
            </a:extLst>
          </p:cNvPr>
          <p:cNvSpPr>
            <a:spLocks noGrp="1" noChangeArrowheads="1"/>
          </p:cNvSpPr>
          <p:nvPr>
            <p:ph type="ctrTitle"/>
          </p:nvPr>
        </p:nvSpPr>
        <p:spPr>
          <a:xfrm>
            <a:off x="1828800" y="762000"/>
            <a:ext cx="7772400" cy="1143000"/>
          </a:xfrm>
        </p:spPr>
        <p:txBody>
          <a:bodyPr/>
          <a:lstStyle/>
          <a:p>
            <a:pPr algn="l" eaLnBrk="1" hangingPunct="1"/>
            <a:r>
              <a:rPr lang="en-US" altLang="en-US" sz="4000" dirty="0">
                <a:solidFill>
                  <a:srgbClr val="66FFFF"/>
                </a:solidFill>
              </a:rPr>
              <a:t>Description of a fancy Roman meal </a:t>
            </a:r>
            <a:endParaRPr lang="en-US" altLang="en-US" sz="5400" dirty="0">
              <a:solidFill>
                <a:srgbClr val="66FFFF"/>
              </a:solidFill>
            </a:endParaRPr>
          </a:p>
        </p:txBody>
      </p:sp>
      <p:sp>
        <p:nvSpPr>
          <p:cNvPr id="153603" name="Rectangle 3">
            <a:extLst>
              <a:ext uri="{FF2B5EF4-FFF2-40B4-BE49-F238E27FC236}">
                <a16:creationId xmlns:a16="http://schemas.microsoft.com/office/drawing/2014/main" id="{D597A45F-B808-320B-EB62-2F5742EFAC37}"/>
              </a:ext>
            </a:extLst>
          </p:cNvPr>
          <p:cNvSpPr>
            <a:spLocks noGrp="1" noChangeArrowheads="1"/>
          </p:cNvSpPr>
          <p:nvPr>
            <p:ph type="subTitle" idx="1"/>
          </p:nvPr>
        </p:nvSpPr>
        <p:spPr>
          <a:xfrm>
            <a:off x="1287624" y="2285999"/>
            <a:ext cx="9456576" cy="4282751"/>
          </a:xfrm>
        </p:spPr>
        <p:txBody>
          <a:bodyPr>
            <a:normAutofit fontScale="92500" lnSpcReduction="10000"/>
          </a:bodyPr>
          <a:lstStyle/>
          <a:p>
            <a:pPr algn="l" eaLnBrk="1" hangingPunct="1"/>
            <a:r>
              <a:rPr lang="en-US" altLang="en-US" sz="4200" dirty="0">
                <a:solidFill>
                  <a:srgbClr val="66FFFF"/>
                </a:solidFill>
              </a:rPr>
              <a:t>The starters were served. On a large tray stood a donkey made of bronze. On its back were two baskets, one holding green olives, and the other black. On either side were dormice, dipped in honey and rolled in poppy seed. nearby, on a silver grill, piping hot, lay small sausages. As for wine, we were fairly swimming in it."</a:t>
            </a:r>
          </a:p>
          <a:p>
            <a:pPr algn="l" eaLnBrk="1" hangingPunct="1"/>
            <a:endParaRPr lang="en-US" altLang="en-US" sz="4800" dirty="0">
              <a:solidFill>
                <a:srgbClr val="FFFFCC"/>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3603">
                                            <p:txEl>
                                              <p:pRg st="0" end="0"/>
                                            </p:txEl>
                                          </p:spTgt>
                                        </p:tgtEl>
                                        <p:attrNameLst>
                                          <p:attrName>style.visibility</p:attrName>
                                        </p:attrNameLst>
                                      </p:cBhvr>
                                      <p:to>
                                        <p:strVal val="visible"/>
                                      </p:to>
                                    </p:set>
                                    <p:animEffect transition="in" filter="blinds(horizontal)">
                                      <p:cBhvr>
                                        <p:cTn id="7" dur="500"/>
                                        <p:tgtEl>
                                          <p:spTgt spid="15360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03"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4A0D9D4A-9852-2A84-ECBE-6F7BD85D1ADA}"/>
              </a:ext>
            </a:extLst>
          </p:cNvPr>
          <p:cNvSpPr>
            <a:spLocks noGrp="1" noChangeArrowheads="1"/>
          </p:cNvSpPr>
          <p:nvPr>
            <p:ph type="ctrTitle"/>
          </p:nvPr>
        </p:nvSpPr>
        <p:spPr>
          <a:xfrm>
            <a:off x="849086" y="1824039"/>
            <a:ext cx="6963071" cy="1143000"/>
          </a:xfrm>
        </p:spPr>
        <p:txBody>
          <a:bodyPr>
            <a:normAutofit fontScale="90000"/>
          </a:bodyPr>
          <a:lstStyle/>
          <a:p>
            <a:pPr algn="l"/>
            <a:r>
              <a:rPr lang="en-US" altLang="en-US" sz="4000" dirty="0">
                <a:solidFill>
                  <a:srgbClr val="66FFFF"/>
                </a:solidFill>
              </a:rPr>
              <a:t>The rich lived in villas in the countryside</a:t>
            </a:r>
            <a:br>
              <a:rPr lang="en-US" altLang="en-US" sz="4000" dirty="0">
                <a:solidFill>
                  <a:srgbClr val="66FFFF"/>
                </a:solidFill>
              </a:rPr>
            </a:br>
            <a:r>
              <a:rPr lang="en-US" altLang="en-US" sz="4000" dirty="0">
                <a:solidFill>
                  <a:srgbClr val="66FFFF"/>
                </a:solidFill>
              </a:rPr>
              <a:t>The city also had</a:t>
            </a:r>
            <a:br>
              <a:rPr lang="en-US" altLang="en-US" sz="4000" dirty="0">
                <a:solidFill>
                  <a:srgbClr val="66FFFF"/>
                </a:solidFill>
              </a:rPr>
            </a:br>
            <a:r>
              <a:rPr lang="en-US" altLang="en-US" sz="4000" dirty="0">
                <a:solidFill>
                  <a:srgbClr val="66FFFF"/>
                </a:solidFill>
              </a:rPr>
              <a:t>too much disease, too many people</a:t>
            </a:r>
            <a:br>
              <a:rPr lang="es-ES" altLang="en-US" sz="4000" dirty="0">
                <a:solidFill>
                  <a:srgbClr val="66FFFF"/>
                </a:solidFill>
              </a:rPr>
            </a:br>
            <a:r>
              <a:rPr lang="en-US" altLang="en-US" sz="4800" dirty="0">
                <a:solidFill>
                  <a:srgbClr val="FFFFCC"/>
                </a:solidFill>
              </a:rPr>
              <a:t> </a:t>
            </a:r>
          </a:p>
        </p:txBody>
      </p:sp>
      <p:pic>
        <p:nvPicPr>
          <p:cNvPr id="84995" name="Picture 4" descr="Hypocaust - Wikipedia">
            <a:extLst>
              <a:ext uri="{FF2B5EF4-FFF2-40B4-BE49-F238E27FC236}">
                <a16:creationId xmlns:a16="http://schemas.microsoft.com/office/drawing/2014/main" id="{5B655FE9-D617-1C19-D02F-1D5E7C45A1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0400" y="4114800"/>
            <a:ext cx="36576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996" name="Picture 6" descr="A hypocaust was an ancient Roman system of underfloor heating, used to heat  houses with hot air. | Ancient roman houses, Roman architecture, Ancient  architecture">
            <a:extLst>
              <a:ext uri="{FF2B5EF4-FFF2-40B4-BE49-F238E27FC236}">
                <a16:creationId xmlns:a16="http://schemas.microsoft.com/office/drawing/2014/main" id="{ED490330-DF2D-39F3-0854-3F0CCEC0B7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1626" y="3657601"/>
            <a:ext cx="4905375" cy="331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997" name="Picture 8" descr="Central heating in a Roman villa | Look">
            <a:extLst>
              <a:ext uri="{FF2B5EF4-FFF2-40B4-BE49-F238E27FC236}">
                <a16:creationId xmlns:a16="http://schemas.microsoft.com/office/drawing/2014/main" id="{22FD8993-8BCD-F030-6B11-F1B901DE5E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30885" y="1163292"/>
            <a:ext cx="4876800" cy="298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768438B6-07E2-41E3-A48B-EE01A6284400}"/>
              </a:ext>
            </a:extLst>
          </p:cNvPr>
          <p:cNvSpPr txBox="1"/>
          <p:nvPr/>
        </p:nvSpPr>
        <p:spPr>
          <a:xfrm>
            <a:off x="4782674" y="5694708"/>
            <a:ext cx="5696421" cy="1200329"/>
          </a:xfrm>
          <a:prstGeom prst="rect">
            <a:avLst/>
          </a:prstGeom>
          <a:solidFill>
            <a:schemeClr val="tx1"/>
          </a:solidFill>
        </p:spPr>
        <p:txBody>
          <a:bodyPr wrap="square" rtlCol="0">
            <a:spAutoFit/>
          </a:bodyPr>
          <a:lstStyle/>
          <a:p>
            <a:r>
              <a:rPr lang="en-US" sz="2400" dirty="0">
                <a:solidFill>
                  <a:srgbClr val="66FFFF"/>
                </a:solidFill>
              </a:rPr>
              <a:t>Thousands of years ago the Romans had heated flooring! Also, they invented glass windows!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9D3CB6E3-142D-C888-5B6E-4B3D54C67B5B}"/>
              </a:ext>
            </a:extLst>
          </p:cNvPr>
          <p:cNvSpPr>
            <a:spLocks noGrp="1" noChangeArrowheads="1"/>
          </p:cNvSpPr>
          <p:nvPr>
            <p:ph type="ctrTitle"/>
          </p:nvPr>
        </p:nvSpPr>
        <p:spPr>
          <a:xfrm>
            <a:off x="1897225" y="2433734"/>
            <a:ext cx="8686800" cy="1143000"/>
          </a:xfrm>
        </p:spPr>
        <p:txBody>
          <a:bodyPr>
            <a:normAutofit fontScale="90000"/>
          </a:bodyPr>
          <a:lstStyle/>
          <a:p>
            <a:pPr algn="l"/>
            <a:r>
              <a:rPr lang="en-US" altLang="en-US" sz="4800" dirty="0">
                <a:solidFill>
                  <a:srgbClr val="FFFFCC"/>
                </a:solidFill>
              </a:rPr>
              <a:t> </a:t>
            </a:r>
            <a:br>
              <a:rPr lang="en-US" altLang="en-US" sz="4800" dirty="0">
                <a:solidFill>
                  <a:srgbClr val="FFFFCC"/>
                </a:solidFill>
              </a:rPr>
            </a:br>
            <a:r>
              <a:rPr lang="en-US" altLang="en-US" sz="4900" dirty="0">
                <a:solidFill>
                  <a:srgbClr val="66FFFF"/>
                </a:solidFill>
              </a:rPr>
              <a:t>the poor lived in apartments in the city, had no running water on the first floor, and had no bathrooms!</a:t>
            </a:r>
            <a:endParaRPr lang="en-US" altLang="en-US" sz="4800" dirty="0">
              <a:solidFill>
                <a:srgbClr val="66FFFF"/>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C93E4612-B54E-ECA5-9969-A9D259D36100}"/>
              </a:ext>
            </a:extLst>
          </p:cNvPr>
          <p:cNvSpPr>
            <a:spLocks noGrp="1" noChangeArrowheads="1"/>
          </p:cNvSpPr>
          <p:nvPr>
            <p:ph type="ctrTitle"/>
          </p:nvPr>
        </p:nvSpPr>
        <p:spPr>
          <a:xfrm>
            <a:off x="569167" y="1676400"/>
            <a:ext cx="10327433" cy="1143000"/>
          </a:xfrm>
        </p:spPr>
        <p:txBody>
          <a:bodyPr>
            <a:noAutofit/>
          </a:bodyPr>
          <a:lstStyle/>
          <a:p>
            <a:pPr algn="l" eaLnBrk="1" hangingPunct="1"/>
            <a:r>
              <a:rPr lang="en-US" altLang="en-US" sz="6600" dirty="0">
                <a:solidFill>
                  <a:srgbClr val="66FFFF"/>
                </a:solidFill>
              </a:rPr>
              <a:t>Roman Public places</a:t>
            </a:r>
            <a:br>
              <a:rPr lang="en-US" altLang="en-US" sz="4000" dirty="0">
                <a:solidFill>
                  <a:srgbClr val="FFFFCC"/>
                </a:solidFill>
              </a:rPr>
            </a:br>
            <a:r>
              <a:rPr lang="en-US" altLang="en-US" sz="4000" dirty="0">
                <a:solidFill>
                  <a:srgbClr val="FFFFCC"/>
                </a:solidFill>
              </a:rPr>
              <a:t>                                   </a:t>
            </a:r>
          </a:p>
        </p:txBody>
      </p:sp>
      <p:sp>
        <p:nvSpPr>
          <p:cNvPr id="2" name="TextBox 1">
            <a:extLst>
              <a:ext uri="{FF2B5EF4-FFF2-40B4-BE49-F238E27FC236}">
                <a16:creationId xmlns:a16="http://schemas.microsoft.com/office/drawing/2014/main" id="{A22FBA1C-CE7F-F258-2B21-E60B06F83E31}"/>
              </a:ext>
            </a:extLst>
          </p:cNvPr>
          <p:cNvSpPr txBox="1"/>
          <p:nvPr/>
        </p:nvSpPr>
        <p:spPr>
          <a:xfrm>
            <a:off x="6969967" y="2733869"/>
            <a:ext cx="3926633" cy="1569660"/>
          </a:xfrm>
          <a:prstGeom prst="rect">
            <a:avLst/>
          </a:prstGeom>
          <a:noFill/>
        </p:spPr>
        <p:txBody>
          <a:bodyPr wrap="square" rtlCol="0">
            <a:spAutoFit/>
          </a:bodyPr>
          <a:lstStyle/>
          <a:p>
            <a:r>
              <a:rPr lang="en-US" sz="2400" dirty="0"/>
              <a:t>Tiles had spaces between them and the walls so the warm air from the fire could circulate and warm the walls!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1028" descr="toilet">
            <a:extLst>
              <a:ext uri="{FF2B5EF4-FFF2-40B4-BE49-F238E27FC236}">
                <a16:creationId xmlns:a16="http://schemas.microsoft.com/office/drawing/2014/main" id="{AA1E1DAF-CB3C-5711-8167-824CEA7188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36513"/>
            <a:ext cx="56149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39" name="TextBox 1">
            <a:extLst>
              <a:ext uri="{FF2B5EF4-FFF2-40B4-BE49-F238E27FC236}">
                <a16:creationId xmlns:a16="http://schemas.microsoft.com/office/drawing/2014/main" id="{942E62EB-5CF6-CE18-53FA-5A6F2B871245}"/>
              </a:ext>
            </a:extLst>
          </p:cNvPr>
          <p:cNvSpPr txBox="1">
            <a:spLocks noChangeArrowheads="1"/>
          </p:cNvSpPr>
          <p:nvPr/>
        </p:nvSpPr>
        <p:spPr bwMode="auto">
          <a:xfrm>
            <a:off x="1464906" y="2387601"/>
            <a:ext cx="3107094"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4800" dirty="0">
                <a:solidFill>
                  <a:srgbClr val="66FFFF"/>
                </a:solidFill>
              </a:rPr>
              <a:t>A public bath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C93E4612-B54E-ECA5-9969-A9D259D36100}"/>
              </a:ext>
            </a:extLst>
          </p:cNvPr>
          <p:cNvSpPr>
            <a:spLocks noGrp="1" noChangeArrowheads="1"/>
          </p:cNvSpPr>
          <p:nvPr>
            <p:ph type="ctrTitle"/>
          </p:nvPr>
        </p:nvSpPr>
        <p:spPr>
          <a:xfrm>
            <a:off x="569167" y="1676400"/>
            <a:ext cx="10327433" cy="1143000"/>
          </a:xfrm>
        </p:spPr>
        <p:txBody>
          <a:bodyPr>
            <a:noAutofit/>
          </a:bodyPr>
          <a:lstStyle/>
          <a:p>
            <a:pPr algn="l"/>
            <a:r>
              <a:rPr lang="en-US" altLang="en-US" sz="4000" dirty="0">
                <a:solidFill>
                  <a:srgbClr val="66FFFF"/>
                </a:solidFill>
              </a:rPr>
              <a:t>The Romans were still quite clean, going to baths that had gyms with reading rooms, massage rooms and rooms to play board games.</a:t>
            </a:r>
            <a:br>
              <a:rPr lang="en-US" altLang="en-US" sz="4000" dirty="0">
                <a:solidFill>
                  <a:srgbClr val="66FFFF"/>
                </a:solidFill>
              </a:rPr>
            </a:br>
            <a:r>
              <a:rPr lang="en-US" altLang="en-US" sz="4000" dirty="0">
                <a:solidFill>
                  <a:srgbClr val="FFFFCC"/>
                </a:solidFill>
              </a:rPr>
              <a:t>                                   </a:t>
            </a:r>
          </a:p>
        </p:txBody>
      </p:sp>
      <p:pic>
        <p:nvPicPr>
          <p:cNvPr id="93187" name="Picture 5" descr="bath">
            <a:extLst>
              <a:ext uri="{FF2B5EF4-FFF2-40B4-BE49-F238E27FC236}">
                <a16:creationId xmlns:a16="http://schemas.microsoft.com/office/drawing/2014/main" id="{480868A0-1C2A-5A63-AB89-D5CC8B5BC7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4359" y="2152811"/>
            <a:ext cx="9937102" cy="455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A22FBA1C-CE7F-F258-2B21-E60B06F83E31}"/>
              </a:ext>
            </a:extLst>
          </p:cNvPr>
          <p:cNvSpPr txBox="1"/>
          <p:nvPr/>
        </p:nvSpPr>
        <p:spPr>
          <a:xfrm>
            <a:off x="6969967" y="2733869"/>
            <a:ext cx="3926633" cy="1569660"/>
          </a:xfrm>
          <a:prstGeom prst="rect">
            <a:avLst/>
          </a:prstGeom>
          <a:noFill/>
        </p:spPr>
        <p:txBody>
          <a:bodyPr wrap="square" rtlCol="0">
            <a:spAutoFit/>
          </a:bodyPr>
          <a:lstStyle/>
          <a:p>
            <a:r>
              <a:rPr lang="en-US" sz="2400" dirty="0"/>
              <a:t>Tiles had spaces between them and the walls so the warm air from the fire could circulate and warm the walls!</a:t>
            </a:r>
          </a:p>
        </p:txBody>
      </p:sp>
      <p:cxnSp>
        <p:nvCxnSpPr>
          <p:cNvPr id="4" name="Straight Arrow Connector 3">
            <a:extLst>
              <a:ext uri="{FF2B5EF4-FFF2-40B4-BE49-F238E27FC236}">
                <a16:creationId xmlns:a16="http://schemas.microsoft.com/office/drawing/2014/main" id="{564C229D-DD17-6058-A117-D07AE9EA014A}"/>
              </a:ext>
            </a:extLst>
          </p:cNvPr>
          <p:cNvCxnSpPr/>
          <p:nvPr/>
        </p:nvCxnSpPr>
        <p:spPr>
          <a:xfrm flipH="1">
            <a:off x="5346441" y="3032449"/>
            <a:ext cx="1707502" cy="531845"/>
          </a:xfrm>
          <a:prstGeom prst="straightConnector1">
            <a:avLst/>
          </a:prstGeom>
          <a:ln w="8572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19935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C7BD65C6-1705-6AC0-5A81-5005D3712A60}"/>
              </a:ext>
            </a:extLst>
          </p:cNvPr>
          <p:cNvSpPr>
            <a:spLocks noGrp="1" noChangeArrowheads="1"/>
          </p:cNvSpPr>
          <p:nvPr>
            <p:ph type="title"/>
          </p:nvPr>
        </p:nvSpPr>
        <p:spPr/>
        <p:txBody>
          <a:bodyPr/>
          <a:lstStyle/>
          <a:p>
            <a:endParaRPr lang="en-US" altLang="en-US"/>
          </a:p>
        </p:txBody>
      </p:sp>
      <p:sp>
        <p:nvSpPr>
          <p:cNvPr id="95235" name="Content Placeholder 2">
            <a:extLst>
              <a:ext uri="{FF2B5EF4-FFF2-40B4-BE49-F238E27FC236}">
                <a16:creationId xmlns:a16="http://schemas.microsoft.com/office/drawing/2014/main" id="{28EBA6E4-DB16-1FE4-822A-FC7F17DFEA9C}"/>
              </a:ext>
            </a:extLst>
          </p:cNvPr>
          <p:cNvSpPr>
            <a:spLocks noGrp="1" noChangeArrowheads="1"/>
          </p:cNvSpPr>
          <p:nvPr>
            <p:ph idx="1"/>
          </p:nvPr>
        </p:nvSpPr>
        <p:spPr/>
        <p:txBody>
          <a:bodyPr/>
          <a:lstStyle/>
          <a:p>
            <a:endParaRPr lang="en-US" altLang="en-US"/>
          </a:p>
        </p:txBody>
      </p:sp>
      <p:pic>
        <p:nvPicPr>
          <p:cNvPr id="95236" name="Picture 2" descr="Ancient Roman Baths - Thermae, Baths of - Caracalla, Diocletian, Trajan -  Crystalinks">
            <a:extLst>
              <a:ext uri="{FF2B5EF4-FFF2-40B4-BE49-F238E27FC236}">
                <a16:creationId xmlns:a16="http://schemas.microsoft.com/office/drawing/2014/main" id="{E6A894AE-6F45-3FD8-78E8-EBEE275B01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819150"/>
            <a:ext cx="7620000" cy="521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a:extLst>
              <a:ext uri="{FF2B5EF4-FFF2-40B4-BE49-F238E27FC236}">
                <a16:creationId xmlns:a16="http://schemas.microsoft.com/office/drawing/2014/main" id="{9251BBC8-E17B-34BF-02F4-B6DEA6950F67}"/>
              </a:ext>
            </a:extLst>
          </p:cNvPr>
          <p:cNvSpPr>
            <a:spLocks noGrp="1" noChangeArrowheads="1"/>
          </p:cNvSpPr>
          <p:nvPr>
            <p:ph type="title"/>
          </p:nvPr>
        </p:nvSpPr>
        <p:spPr>
          <a:xfrm>
            <a:off x="1905000" y="228600"/>
            <a:ext cx="7772400" cy="1143000"/>
          </a:xfrm>
        </p:spPr>
        <p:txBody>
          <a:bodyPr>
            <a:normAutofit fontScale="90000"/>
          </a:bodyPr>
          <a:lstStyle/>
          <a:p>
            <a:r>
              <a:rPr lang="en-US" altLang="en-US" dirty="0">
                <a:solidFill>
                  <a:srgbClr val="66FFFF"/>
                </a:solidFill>
              </a:rPr>
              <a:t>A bathtub
</a:t>
            </a:r>
          </a:p>
        </p:txBody>
      </p:sp>
      <p:pic>
        <p:nvPicPr>
          <p:cNvPr id="96259" name="Picture 2" descr="Vintage Roman Sarcophagus Style Marble Bath Tub For Sale at 1stDibs">
            <a:extLst>
              <a:ext uri="{FF2B5EF4-FFF2-40B4-BE49-F238E27FC236}">
                <a16:creationId xmlns:a16="http://schemas.microsoft.com/office/drawing/2014/main" id="{D56E13C6-D721-1AEB-008C-CB4207C492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524001"/>
            <a:ext cx="9144000" cy="609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C93E4612-B54E-ECA5-9969-A9D259D36100}"/>
              </a:ext>
            </a:extLst>
          </p:cNvPr>
          <p:cNvSpPr>
            <a:spLocks noGrp="1" noChangeArrowheads="1"/>
          </p:cNvSpPr>
          <p:nvPr>
            <p:ph type="ctrTitle"/>
          </p:nvPr>
        </p:nvSpPr>
        <p:spPr>
          <a:xfrm>
            <a:off x="569167" y="1676400"/>
            <a:ext cx="10327433" cy="1143000"/>
          </a:xfrm>
        </p:spPr>
        <p:txBody>
          <a:bodyPr>
            <a:noAutofit/>
          </a:bodyPr>
          <a:lstStyle/>
          <a:p>
            <a:pPr algn="l"/>
            <a:r>
              <a:rPr lang="en-US" altLang="en-US" sz="6600" dirty="0">
                <a:solidFill>
                  <a:srgbClr val="66FFFF"/>
                </a:solidFill>
              </a:rPr>
              <a:t>Roman public entertainment</a:t>
            </a:r>
            <a:br>
              <a:rPr lang="en-US" altLang="en-US" sz="4000" dirty="0">
                <a:solidFill>
                  <a:srgbClr val="FFFFCC"/>
                </a:solidFill>
              </a:rPr>
            </a:br>
            <a:r>
              <a:rPr lang="en-US" altLang="en-US" sz="4000" dirty="0">
                <a:solidFill>
                  <a:srgbClr val="FFFFCC"/>
                </a:solidFill>
              </a:rPr>
              <a:t>                                   </a:t>
            </a:r>
          </a:p>
        </p:txBody>
      </p:sp>
      <p:sp>
        <p:nvSpPr>
          <p:cNvPr id="2" name="TextBox 1">
            <a:extLst>
              <a:ext uri="{FF2B5EF4-FFF2-40B4-BE49-F238E27FC236}">
                <a16:creationId xmlns:a16="http://schemas.microsoft.com/office/drawing/2014/main" id="{A22FBA1C-CE7F-F258-2B21-E60B06F83E31}"/>
              </a:ext>
            </a:extLst>
          </p:cNvPr>
          <p:cNvSpPr txBox="1"/>
          <p:nvPr/>
        </p:nvSpPr>
        <p:spPr>
          <a:xfrm>
            <a:off x="6969967" y="2733869"/>
            <a:ext cx="3926633" cy="1569660"/>
          </a:xfrm>
          <a:prstGeom prst="rect">
            <a:avLst/>
          </a:prstGeom>
          <a:noFill/>
        </p:spPr>
        <p:txBody>
          <a:bodyPr wrap="square" rtlCol="0">
            <a:spAutoFit/>
          </a:bodyPr>
          <a:lstStyle/>
          <a:p>
            <a:r>
              <a:rPr lang="en-US" sz="2400" dirty="0"/>
              <a:t>Tiles had spaces between them and the walls so the warm air from the fire could circulate and warm the walls!</a:t>
            </a:r>
          </a:p>
        </p:txBody>
      </p:sp>
    </p:spTree>
    <p:extLst>
      <p:ext uri="{BB962C8B-B14F-4D97-AF65-F5344CB8AC3E}">
        <p14:creationId xmlns:p14="http://schemas.microsoft.com/office/powerpoint/2010/main" val="12995631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1B5FE654-33F8-451E-A96E-1AEF208453EA}"/>
              </a:ext>
            </a:extLst>
          </p:cNvPr>
          <p:cNvSpPr>
            <a:spLocks noGrp="1" noChangeArrowheads="1"/>
          </p:cNvSpPr>
          <p:nvPr>
            <p:ph type="ctrTitle"/>
          </p:nvPr>
        </p:nvSpPr>
        <p:spPr>
          <a:xfrm>
            <a:off x="1524000" y="1393371"/>
            <a:ext cx="9144000" cy="1143000"/>
          </a:xfrm>
        </p:spPr>
        <p:txBody>
          <a:bodyPr>
            <a:normAutofit/>
          </a:bodyPr>
          <a:lstStyle/>
          <a:p>
            <a:pPr eaLnBrk="1" hangingPunct="1"/>
            <a:r>
              <a:rPr lang="en-US" altLang="en-US" sz="5400" b="1" dirty="0"/>
              <a:t> </a:t>
            </a:r>
            <a:endParaRPr lang="en-US" altLang="en-US" sz="5400" dirty="0">
              <a:solidFill>
                <a:srgbClr val="FFFFCC"/>
              </a:solidFill>
            </a:endParaRPr>
          </a:p>
        </p:txBody>
      </p:sp>
      <p:pic>
        <p:nvPicPr>
          <p:cNvPr id="5" name="Picture 2" descr="asterix">
            <a:extLst>
              <a:ext uri="{FF2B5EF4-FFF2-40B4-BE49-F238E27FC236}">
                <a16:creationId xmlns:a16="http://schemas.microsoft.com/office/drawing/2014/main" id="{66A79203-5D5E-AFDF-C900-9EB4C26658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2352480" cy="666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7714128D-468F-131F-3D29-F58B236FF3B7}"/>
              </a:ext>
            </a:extLst>
          </p:cNvPr>
          <p:cNvSpPr txBox="1"/>
          <p:nvPr/>
        </p:nvSpPr>
        <p:spPr>
          <a:xfrm>
            <a:off x="0" y="33467"/>
            <a:ext cx="5047861" cy="2585323"/>
          </a:xfrm>
          <a:prstGeom prst="rect">
            <a:avLst/>
          </a:prstGeom>
          <a:solidFill>
            <a:schemeClr val="tx1"/>
          </a:solidFill>
        </p:spPr>
        <p:txBody>
          <a:bodyPr wrap="square" rtlCol="0">
            <a:spAutoFit/>
          </a:bodyPr>
          <a:lstStyle/>
          <a:p>
            <a:r>
              <a:rPr lang="en-US" altLang="en-US" sz="5400" dirty="0">
                <a:solidFill>
                  <a:srgbClr val="66FFFF"/>
                </a:solidFill>
              </a:rPr>
              <a:t>What about the Romans? What did they eat?</a:t>
            </a:r>
          </a:p>
        </p:txBody>
      </p:sp>
    </p:spTree>
    <p:extLst>
      <p:ext uri="{BB962C8B-B14F-4D97-AF65-F5344CB8AC3E}">
        <p14:creationId xmlns:p14="http://schemas.microsoft.com/office/powerpoint/2010/main" val="5616615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D3D8A89A-8FD3-3986-F63E-DFDE284C1C33}"/>
              </a:ext>
            </a:extLst>
          </p:cNvPr>
          <p:cNvSpPr>
            <a:spLocks noGrp="1" noChangeArrowheads="1"/>
          </p:cNvSpPr>
          <p:nvPr>
            <p:ph type="ctrTitle"/>
          </p:nvPr>
        </p:nvSpPr>
        <p:spPr>
          <a:xfrm>
            <a:off x="467140" y="3276600"/>
            <a:ext cx="11479694" cy="1143000"/>
          </a:xfrm>
        </p:spPr>
        <p:txBody>
          <a:bodyPr>
            <a:normAutofit fontScale="90000"/>
          </a:bodyPr>
          <a:lstStyle/>
          <a:p>
            <a:pPr algn="l"/>
            <a:r>
              <a:rPr lang="en-US" altLang="en-US" sz="5400" dirty="0">
                <a:solidFill>
                  <a:srgbClr val="66FFFF"/>
                </a:solidFill>
              </a:rPr>
              <a:t>To keep the poor happy, they distributed bread, and had games, races, theaters, and gladiator fights (men against men, men against animals, animals against animals). </a:t>
            </a:r>
            <a:r>
              <a:rPr lang="es-ES" altLang="en-US" sz="5400" dirty="0">
                <a:solidFill>
                  <a:srgbClr val="66FFFF"/>
                </a:solidFill>
              </a:rPr>
              <a:t>
</a:t>
            </a:r>
            <a:endParaRPr lang="en-US" altLang="en-US" sz="5400" dirty="0">
              <a:solidFill>
                <a:srgbClr val="66FFFF"/>
              </a:solidFill>
            </a:endParaRPr>
          </a:p>
        </p:txBody>
      </p:sp>
      <p:pic>
        <p:nvPicPr>
          <p:cNvPr id="97283" name="Picture 5" descr="charroit">
            <a:extLst>
              <a:ext uri="{FF2B5EF4-FFF2-40B4-BE49-F238E27FC236}">
                <a16:creationId xmlns:a16="http://schemas.microsoft.com/office/drawing/2014/main" id="{30D17F1A-1891-1765-0F7A-FB938D86C1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4343400"/>
            <a:ext cx="3748088"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284" name="Picture 6" descr="helemt">
            <a:extLst>
              <a:ext uri="{FF2B5EF4-FFF2-40B4-BE49-F238E27FC236}">
                <a16:creationId xmlns:a16="http://schemas.microsoft.com/office/drawing/2014/main" id="{BB66C663-D8B7-F028-9417-9F39A8AE24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31214" y="4191001"/>
            <a:ext cx="2236787" cy="307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285" name="Picture 7" descr="TIGER">
            <a:extLst>
              <a:ext uri="{FF2B5EF4-FFF2-40B4-BE49-F238E27FC236}">
                <a16:creationId xmlns:a16="http://schemas.microsoft.com/office/drawing/2014/main" id="{696FE3A4-F8F8-5A7F-226D-6C43C9DAF4B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0601" y="4419600"/>
            <a:ext cx="3603625"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98150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D3D8A89A-8FD3-3986-F63E-DFDE284C1C33}"/>
              </a:ext>
            </a:extLst>
          </p:cNvPr>
          <p:cNvSpPr>
            <a:spLocks noGrp="1" noChangeArrowheads="1"/>
          </p:cNvSpPr>
          <p:nvPr>
            <p:ph type="ctrTitle"/>
          </p:nvPr>
        </p:nvSpPr>
        <p:spPr>
          <a:xfrm>
            <a:off x="1714500" y="2667000"/>
            <a:ext cx="8763000" cy="1143000"/>
          </a:xfrm>
        </p:spPr>
        <p:txBody>
          <a:bodyPr>
            <a:normAutofit fontScale="90000"/>
          </a:bodyPr>
          <a:lstStyle/>
          <a:p>
            <a:pPr algn="l"/>
            <a:r>
              <a:rPr lang="en-US" altLang="en-US" sz="5400" dirty="0">
                <a:solidFill>
                  <a:srgbClr val="66FFFF"/>
                </a:solidFill>
              </a:rPr>
              <a:t>Keeping the poor distracted with free food and games was known as "Bread and Circus," or, in Latin., Pan </a:t>
            </a:r>
            <a:r>
              <a:rPr lang="en-US" altLang="en-US" sz="5400" dirty="0" err="1">
                <a:solidFill>
                  <a:srgbClr val="66FFFF"/>
                </a:solidFill>
              </a:rPr>
              <a:t>em</a:t>
            </a:r>
            <a:r>
              <a:rPr lang="en-US" altLang="en-US" sz="5400" dirty="0">
                <a:solidFill>
                  <a:srgbClr val="66FFFF"/>
                </a:solidFill>
              </a:rPr>
              <a:t> Circus)</a:t>
            </a:r>
          </a:p>
        </p:txBody>
      </p:sp>
      <p:sp>
        <p:nvSpPr>
          <p:cNvPr id="2" name="Oval 1">
            <a:extLst>
              <a:ext uri="{FF2B5EF4-FFF2-40B4-BE49-F238E27FC236}">
                <a16:creationId xmlns:a16="http://schemas.microsoft.com/office/drawing/2014/main" id="{91796D3C-7CBB-AE62-4520-72D0ECC511BE}"/>
              </a:ext>
            </a:extLst>
          </p:cNvPr>
          <p:cNvSpPr/>
          <p:nvPr/>
        </p:nvSpPr>
        <p:spPr>
          <a:xfrm>
            <a:off x="1119673" y="3023118"/>
            <a:ext cx="6877171" cy="786882"/>
          </a:xfrm>
          <a:prstGeom prst="ellipse">
            <a:avLst/>
          </a:prstGeom>
          <a:noFill/>
          <a:ln w="730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0210" name="Picture 4" descr="The Hunger Games (2012) - IMDb">
            <a:extLst>
              <a:ext uri="{FF2B5EF4-FFF2-40B4-BE49-F238E27FC236}">
                <a16:creationId xmlns:a16="http://schemas.microsoft.com/office/drawing/2014/main" id="{9347B9EB-B8B0-CA4F-A75B-3835FA1A4D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3543" y="1550600"/>
            <a:ext cx="3729038" cy="552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0211" name="Rectangle 2">
            <a:extLst>
              <a:ext uri="{FF2B5EF4-FFF2-40B4-BE49-F238E27FC236}">
                <a16:creationId xmlns:a16="http://schemas.microsoft.com/office/drawing/2014/main" id="{F7F086A1-5156-3CC2-8838-A4848996A74E}"/>
              </a:ext>
            </a:extLst>
          </p:cNvPr>
          <p:cNvSpPr>
            <a:spLocks noGrp="1" noChangeArrowheads="1"/>
          </p:cNvSpPr>
          <p:nvPr>
            <p:ph type="ctrTitle"/>
          </p:nvPr>
        </p:nvSpPr>
        <p:spPr>
          <a:xfrm>
            <a:off x="2502004" y="1049891"/>
            <a:ext cx="8763000" cy="1143000"/>
          </a:xfrm>
        </p:spPr>
        <p:txBody>
          <a:bodyPr>
            <a:normAutofit fontScale="90000"/>
          </a:bodyPr>
          <a:lstStyle/>
          <a:p>
            <a:pPr algn="l"/>
            <a:r>
              <a:rPr lang="es-ES" altLang="en-US" sz="5400" dirty="0">
                <a:solidFill>
                  <a:srgbClr val="00FFFF"/>
                </a:solidFill>
                <a:latin typeface="Times New Roman" panose="02020603050405020304" pitchFamily="18" charset="0"/>
                <a:cs typeface="Times New Roman" panose="02020603050405020304" pitchFamily="18" charset="0"/>
              </a:rPr>
              <a:t>¿</a:t>
            </a:r>
            <a:r>
              <a:rPr lang="en-US" altLang="en-US" sz="5400" dirty="0">
                <a:solidFill>
                  <a:srgbClr val="00FFFF"/>
                </a:solidFill>
                <a:latin typeface="Times New Roman" panose="02020603050405020304" pitchFamily="18" charset="0"/>
                <a:cs typeface="Times New Roman" panose="02020603050405020304" pitchFamily="18" charset="0"/>
              </a:rPr>
              <a:t>What is the name of the country in The Hunger Games?</a:t>
            </a:r>
            <a:r>
              <a:rPr lang="es-ES" altLang="en-US" sz="5400" dirty="0">
                <a:solidFill>
                  <a:srgbClr val="00FFFF"/>
                </a:solidFill>
                <a:latin typeface="Times New Roman" panose="02020603050405020304" pitchFamily="18" charset="0"/>
                <a:cs typeface="Times New Roman" panose="02020603050405020304" pitchFamily="18" charset="0"/>
              </a:rPr>
              <a:t>
</a:t>
            </a:r>
            <a:endParaRPr lang="en-US" altLang="en-US" sz="5400" dirty="0">
              <a:solidFill>
                <a:srgbClr val="00FF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991558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0210" name="Picture 4" descr="The Hunger Games (2012) - IMDb">
            <a:extLst>
              <a:ext uri="{FF2B5EF4-FFF2-40B4-BE49-F238E27FC236}">
                <a16:creationId xmlns:a16="http://schemas.microsoft.com/office/drawing/2014/main" id="{9347B9EB-B8B0-CA4F-A75B-3835FA1A4D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74738"/>
            <a:ext cx="3729038" cy="552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0211" name="Rectangle 2">
            <a:extLst>
              <a:ext uri="{FF2B5EF4-FFF2-40B4-BE49-F238E27FC236}">
                <a16:creationId xmlns:a16="http://schemas.microsoft.com/office/drawing/2014/main" id="{F7F086A1-5156-3CC2-8838-A4848996A74E}"/>
              </a:ext>
            </a:extLst>
          </p:cNvPr>
          <p:cNvSpPr>
            <a:spLocks noGrp="1" noChangeArrowheads="1"/>
          </p:cNvSpPr>
          <p:nvPr>
            <p:ph type="ctrTitle"/>
          </p:nvPr>
        </p:nvSpPr>
        <p:spPr>
          <a:xfrm>
            <a:off x="3265489" y="978139"/>
            <a:ext cx="8763000" cy="1143000"/>
          </a:xfrm>
        </p:spPr>
        <p:txBody>
          <a:bodyPr>
            <a:normAutofit fontScale="90000"/>
          </a:bodyPr>
          <a:lstStyle/>
          <a:p>
            <a:pPr algn="l"/>
            <a:r>
              <a:rPr lang="es-ES" altLang="en-US" sz="5400" dirty="0">
                <a:solidFill>
                  <a:srgbClr val="00FFFF"/>
                </a:solidFill>
                <a:latin typeface="Times New Roman" panose="02020603050405020304" pitchFamily="18" charset="0"/>
                <a:cs typeface="Times New Roman" panose="02020603050405020304" pitchFamily="18" charset="0"/>
              </a:rPr>
              <a:t>¿</a:t>
            </a:r>
            <a:r>
              <a:rPr lang="en-US" altLang="en-US" sz="5400" dirty="0">
                <a:solidFill>
                  <a:srgbClr val="00FFFF"/>
                </a:solidFill>
                <a:latin typeface="Times New Roman" panose="02020603050405020304" pitchFamily="18" charset="0"/>
                <a:cs typeface="Times New Roman" panose="02020603050405020304" pitchFamily="18" charset="0"/>
              </a:rPr>
              <a:t>What is the name of the country in The Hunger Games?</a:t>
            </a:r>
            <a:r>
              <a:rPr lang="es-ES" altLang="en-US" sz="5400" dirty="0">
                <a:solidFill>
                  <a:srgbClr val="00FFFF"/>
                </a:solidFill>
                <a:latin typeface="Times New Roman" panose="02020603050405020304" pitchFamily="18" charset="0"/>
                <a:cs typeface="Times New Roman" panose="02020603050405020304" pitchFamily="18" charset="0"/>
              </a:rPr>
              <a:t>
</a:t>
            </a:r>
            <a:endParaRPr lang="en-US" altLang="en-US" sz="5400" dirty="0">
              <a:solidFill>
                <a:srgbClr val="00FFFF"/>
              </a:solidFill>
              <a:latin typeface="Times New Roman" panose="02020603050405020304" pitchFamily="18" charset="0"/>
              <a:cs typeface="Times New Roman" panose="02020603050405020304" pitchFamily="18" charset="0"/>
            </a:endParaRPr>
          </a:p>
        </p:txBody>
      </p:sp>
      <p:pic>
        <p:nvPicPr>
          <p:cNvPr id="350212" name="Picture 2" descr="Best map of Panem I&amp;#39;ve seen yet: Hungergames">
            <a:extLst>
              <a:ext uri="{FF2B5EF4-FFF2-40B4-BE49-F238E27FC236}">
                <a16:creationId xmlns:a16="http://schemas.microsoft.com/office/drawing/2014/main" id="{A164D15C-F570-B753-B770-1F755A9A38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50295" y="1451407"/>
            <a:ext cx="6178194" cy="5406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val 1">
            <a:extLst>
              <a:ext uri="{FF2B5EF4-FFF2-40B4-BE49-F238E27FC236}">
                <a16:creationId xmlns:a16="http://schemas.microsoft.com/office/drawing/2014/main" id="{C6FE5EB9-6C26-8EF3-9D25-6CF378819FE4}"/>
              </a:ext>
            </a:extLst>
          </p:cNvPr>
          <p:cNvSpPr/>
          <p:nvPr/>
        </p:nvSpPr>
        <p:spPr>
          <a:xfrm>
            <a:off x="5943600" y="3079102"/>
            <a:ext cx="2453951" cy="793102"/>
          </a:xfrm>
          <a:prstGeom prst="ellipse">
            <a:avLst/>
          </a:prstGeom>
          <a:noFill/>
          <a:ln w="730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D3D8A89A-8FD3-3986-F63E-DFDE284C1C33}"/>
              </a:ext>
            </a:extLst>
          </p:cNvPr>
          <p:cNvSpPr>
            <a:spLocks noGrp="1" noChangeArrowheads="1"/>
          </p:cNvSpPr>
          <p:nvPr>
            <p:ph type="ctrTitle"/>
          </p:nvPr>
        </p:nvSpPr>
        <p:spPr>
          <a:xfrm>
            <a:off x="1714500" y="2667000"/>
            <a:ext cx="8763000" cy="1143000"/>
          </a:xfrm>
        </p:spPr>
        <p:txBody>
          <a:bodyPr>
            <a:normAutofit fontScale="90000"/>
          </a:bodyPr>
          <a:lstStyle/>
          <a:p>
            <a:pPr algn="l"/>
            <a:r>
              <a:rPr lang="en-US" altLang="en-US" sz="5400" dirty="0">
                <a:solidFill>
                  <a:srgbClr val="66FFFF"/>
                </a:solidFill>
              </a:rPr>
              <a:t>Keeping the poor distracted with free food and games was known as "Bread and Circus," or, in Latin., Pan </a:t>
            </a:r>
            <a:r>
              <a:rPr lang="en-US" altLang="en-US" sz="5400" dirty="0" err="1">
                <a:solidFill>
                  <a:srgbClr val="66FFFF"/>
                </a:solidFill>
              </a:rPr>
              <a:t>em</a:t>
            </a:r>
            <a:r>
              <a:rPr lang="en-US" altLang="en-US" sz="5400" dirty="0">
                <a:solidFill>
                  <a:srgbClr val="66FFFF"/>
                </a:solidFill>
              </a:rPr>
              <a:t> Circus</a:t>
            </a:r>
          </a:p>
        </p:txBody>
      </p:sp>
      <p:sp>
        <p:nvSpPr>
          <p:cNvPr id="2" name="Oval 1">
            <a:extLst>
              <a:ext uri="{FF2B5EF4-FFF2-40B4-BE49-F238E27FC236}">
                <a16:creationId xmlns:a16="http://schemas.microsoft.com/office/drawing/2014/main" id="{91796D3C-7CBB-AE62-4520-72D0ECC511BE}"/>
              </a:ext>
            </a:extLst>
          </p:cNvPr>
          <p:cNvSpPr/>
          <p:nvPr/>
        </p:nvSpPr>
        <p:spPr>
          <a:xfrm>
            <a:off x="1119673" y="3023118"/>
            <a:ext cx="6877171" cy="786882"/>
          </a:xfrm>
          <a:prstGeom prst="ellipse">
            <a:avLst/>
          </a:prstGeom>
          <a:noFill/>
          <a:ln w="730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89030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56196034-0F6D-A154-580A-BDA1F794ACEB}"/>
              </a:ext>
            </a:extLst>
          </p:cNvPr>
          <p:cNvSpPr>
            <a:spLocks noGrp="1" noChangeArrowheads="1"/>
          </p:cNvSpPr>
          <p:nvPr>
            <p:ph type="ctrTitle"/>
          </p:nvPr>
        </p:nvSpPr>
        <p:spPr>
          <a:xfrm>
            <a:off x="1866900" y="1279525"/>
            <a:ext cx="8915400" cy="1143000"/>
          </a:xfrm>
        </p:spPr>
        <p:txBody>
          <a:bodyPr>
            <a:normAutofit fontScale="90000"/>
          </a:bodyPr>
          <a:lstStyle/>
          <a:p>
            <a:pPr algn="l"/>
            <a:r>
              <a:rPr lang="en-US" altLang="en-US" sz="5400" dirty="0">
                <a:solidFill>
                  <a:srgbClr val="66FFFF"/>
                </a:solidFill>
              </a:rPr>
              <a:t>They loved going to the theater, which was inspired by the Greeks.</a:t>
            </a:r>
            <a:r>
              <a:rPr lang="es-ES" altLang="en-US" sz="5400" dirty="0">
                <a:solidFill>
                  <a:srgbClr val="66FFFF"/>
                </a:solidFill>
              </a:rPr>
              <a:t>
</a:t>
            </a:r>
            <a:endParaRPr lang="en-US" altLang="en-US" sz="5400" dirty="0">
              <a:solidFill>
                <a:srgbClr val="66FFFF"/>
              </a:solidFill>
            </a:endParaRPr>
          </a:p>
        </p:txBody>
      </p:sp>
      <p:sp>
        <p:nvSpPr>
          <p:cNvPr id="70659" name="Rectangle 3">
            <a:extLst>
              <a:ext uri="{FF2B5EF4-FFF2-40B4-BE49-F238E27FC236}">
                <a16:creationId xmlns:a16="http://schemas.microsoft.com/office/drawing/2014/main" id="{A5110E37-A850-F1AB-D7BD-BBEEFC78CCAB}"/>
              </a:ext>
            </a:extLst>
          </p:cNvPr>
          <p:cNvSpPr>
            <a:spLocks noGrp="1" noChangeArrowheads="1"/>
          </p:cNvSpPr>
          <p:nvPr>
            <p:ph type="subTitle" idx="1"/>
          </p:nvPr>
        </p:nvSpPr>
        <p:spPr>
          <a:xfrm>
            <a:off x="6324600" y="3124200"/>
            <a:ext cx="3505200" cy="3016718"/>
          </a:xfrm>
        </p:spPr>
        <p:txBody>
          <a:bodyPr>
            <a:normAutofit lnSpcReduction="10000"/>
          </a:bodyPr>
          <a:lstStyle/>
          <a:p>
            <a:pPr algn="l"/>
            <a:r>
              <a:rPr lang="en-US" altLang="en-US" sz="5400" dirty="0">
                <a:solidFill>
                  <a:srgbClr val="66FFFF"/>
                </a:solidFill>
              </a:rPr>
              <a:t>Women didn't sit in front, why?</a:t>
            </a:r>
            <a:r>
              <a:rPr lang="es-ES" altLang="en-US" sz="5400" dirty="0">
                <a:solidFill>
                  <a:srgbClr val="66FFFF"/>
                </a:solidFill>
              </a:rPr>
              <a:t>
</a:t>
            </a:r>
            <a:endParaRPr lang="en-US" altLang="en-US" sz="5400" dirty="0">
              <a:solidFill>
                <a:srgbClr val="66FFFF"/>
              </a:solidFill>
            </a:endParaRPr>
          </a:p>
        </p:txBody>
      </p:sp>
      <p:pic>
        <p:nvPicPr>
          <p:cNvPr id="101380" name="Picture 4" descr="theatre">
            <a:extLst>
              <a:ext uri="{FF2B5EF4-FFF2-40B4-BE49-F238E27FC236}">
                <a16:creationId xmlns:a16="http://schemas.microsoft.com/office/drawing/2014/main" id="{4548EB84-2504-6BED-1315-45A23671FD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3384550"/>
            <a:ext cx="5638800" cy="347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0659">
                                            <p:txEl>
                                              <p:pRg st="0" end="0"/>
                                            </p:txEl>
                                          </p:spTgt>
                                        </p:tgtEl>
                                        <p:attrNameLst>
                                          <p:attrName>style.visibility</p:attrName>
                                        </p:attrNameLst>
                                      </p:cBhvr>
                                      <p:to>
                                        <p:strVal val="visible"/>
                                      </p:to>
                                    </p:set>
                                    <p:animEffect transition="in" filter="blinds(horizontal)">
                                      <p:cBhvr>
                                        <p:cTn id="7" dur="500"/>
                                        <p:tgtEl>
                                          <p:spTgt spid="7065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9" grpId="0" build="p"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BDED716D-73B4-EFA9-C262-F0D9CBAB3400}"/>
              </a:ext>
            </a:extLst>
          </p:cNvPr>
          <p:cNvSpPr>
            <a:spLocks noGrp="1" noChangeArrowheads="1"/>
          </p:cNvSpPr>
          <p:nvPr>
            <p:ph type="ctrTitle"/>
          </p:nvPr>
        </p:nvSpPr>
        <p:spPr>
          <a:xfrm>
            <a:off x="2001078" y="2093844"/>
            <a:ext cx="7772400" cy="1143000"/>
          </a:xfrm>
        </p:spPr>
        <p:txBody>
          <a:bodyPr>
            <a:normAutofit fontScale="90000"/>
          </a:bodyPr>
          <a:lstStyle/>
          <a:p>
            <a:pPr algn="l"/>
            <a:r>
              <a:rPr lang="en-US" altLang="en-US" sz="5400" dirty="0">
                <a:solidFill>
                  <a:srgbClr val="66FFFF"/>
                </a:solidFill>
              </a:rPr>
              <a:t>The Romans didn't want them to run away with the male actors!</a:t>
            </a:r>
            <a:r>
              <a:rPr lang="es-ES" altLang="en-US" sz="5400" dirty="0">
                <a:solidFill>
                  <a:srgbClr val="66FFFF"/>
                </a:solidFill>
              </a:rPr>
              <a:t>
</a:t>
            </a:r>
            <a:endParaRPr lang="en-US" altLang="en-US" sz="5400" b="1" dirty="0">
              <a:solidFill>
                <a:srgbClr val="66FFFF"/>
              </a:solidFill>
            </a:endParaRPr>
          </a:p>
        </p:txBody>
      </p:sp>
      <p:sp>
        <p:nvSpPr>
          <p:cNvPr id="71683" name="Rectangle 3">
            <a:extLst>
              <a:ext uri="{FF2B5EF4-FFF2-40B4-BE49-F238E27FC236}">
                <a16:creationId xmlns:a16="http://schemas.microsoft.com/office/drawing/2014/main" id="{63F67961-4E10-3157-2A68-9BE85955C22E}"/>
              </a:ext>
            </a:extLst>
          </p:cNvPr>
          <p:cNvSpPr>
            <a:spLocks noGrp="1" noChangeArrowheads="1"/>
          </p:cNvSpPr>
          <p:nvPr>
            <p:ph type="subTitle" idx="1"/>
          </p:nvPr>
        </p:nvSpPr>
        <p:spPr>
          <a:xfrm>
            <a:off x="2209800" y="3962400"/>
            <a:ext cx="8229600" cy="1752600"/>
          </a:xfrm>
        </p:spPr>
        <p:txBody>
          <a:bodyPr>
            <a:normAutofit fontScale="85000" lnSpcReduction="20000"/>
          </a:bodyPr>
          <a:lstStyle/>
          <a:p>
            <a:pPr algn="l"/>
            <a:r>
              <a:rPr lang="en-US" altLang="en-US" sz="5400" dirty="0">
                <a:solidFill>
                  <a:srgbClr val="66FFFF"/>
                </a:solidFill>
              </a:rPr>
              <a:t>The Romans liked comedies more than tragedies.</a:t>
            </a:r>
            <a:r>
              <a:rPr lang="es-ES" altLang="en-US" sz="5400" dirty="0">
                <a:solidFill>
                  <a:srgbClr val="66FFFF"/>
                </a:solidFill>
              </a:rPr>
              <a:t>
</a:t>
            </a:r>
            <a:endParaRPr lang="en-US" altLang="en-US" sz="5400" dirty="0">
              <a:solidFill>
                <a:srgbClr val="66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1683">
                                            <p:txEl>
                                              <p:pRg st="0" end="0"/>
                                            </p:txEl>
                                          </p:spTgt>
                                        </p:tgtEl>
                                        <p:attrNameLst>
                                          <p:attrName>style.visibility</p:attrName>
                                        </p:attrNameLst>
                                      </p:cBhvr>
                                      <p:to>
                                        <p:strVal val="visible"/>
                                      </p:to>
                                    </p:set>
                                    <p:animEffect transition="in" filter="blinds(horizontal)">
                                      <p:cBhvr>
                                        <p:cTn id="7" dur="500"/>
                                        <p:tgtEl>
                                          <p:spTgt spid="7168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3"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a:extLst>
              <a:ext uri="{FF2B5EF4-FFF2-40B4-BE49-F238E27FC236}">
                <a16:creationId xmlns:a16="http://schemas.microsoft.com/office/drawing/2014/main" id="{D84FE809-3096-3E1F-F453-796C350372FA}"/>
              </a:ext>
            </a:extLst>
          </p:cNvPr>
          <p:cNvSpPr>
            <a:spLocks noGrp="1" noChangeArrowheads="1"/>
          </p:cNvSpPr>
          <p:nvPr>
            <p:ph type="ctrTitle"/>
          </p:nvPr>
        </p:nvSpPr>
        <p:spPr>
          <a:xfrm>
            <a:off x="1722783" y="1887894"/>
            <a:ext cx="8915400" cy="1143000"/>
          </a:xfrm>
        </p:spPr>
        <p:txBody>
          <a:bodyPr>
            <a:normAutofit fontScale="90000"/>
          </a:bodyPr>
          <a:lstStyle/>
          <a:p>
            <a:pPr algn="l"/>
            <a:r>
              <a:rPr lang="en-US" altLang="en-US" sz="5400" dirty="0">
                <a:solidFill>
                  <a:srgbClr val="66FFFF"/>
                </a:solidFill>
              </a:rPr>
              <a:t>The Romans also played ball games, handball and football versions.</a:t>
            </a:r>
            <a:r>
              <a:rPr lang="es-ES" altLang="en-US" sz="5400" dirty="0">
                <a:solidFill>
                  <a:srgbClr val="66FFFF"/>
                </a:solidFill>
              </a:rPr>
              <a:t>
</a:t>
            </a:r>
            <a:endParaRPr lang="en-US" altLang="en-US" sz="5400" dirty="0">
              <a:solidFill>
                <a:srgbClr val="66FFFF"/>
              </a:solidFill>
            </a:endParaRPr>
          </a:p>
        </p:txBody>
      </p:sp>
      <p:pic>
        <p:nvPicPr>
          <p:cNvPr id="105475" name="Picture 3" descr="ballply2">
            <a:extLst>
              <a:ext uri="{FF2B5EF4-FFF2-40B4-BE49-F238E27FC236}">
                <a16:creationId xmlns:a16="http://schemas.microsoft.com/office/drawing/2014/main" id="{FB8B8A4F-BEA2-7EEB-00A1-9B4DF6EB3B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0189" y="3030894"/>
            <a:ext cx="4424363"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6" name="Picture 2" descr="Handball in Europe – Travel guide at Wikivoyage">
            <a:extLst>
              <a:ext uri="{FF2B5EF4-FFF2-40B4-BE49-F238E27FC236}">
                <a16:creationId xmlns:a16="http://schemas.microsoft.com/office/drawing/2014/main" id="{9188CB57-67F4-9763-C572-866E1278B4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5448" y="2668944"/>
            <a:ext cx="4335615" cy="382710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2D42716-D64E-2A68-8D2C-AC9FDC46908D}"/>
              </a:ext>
            </a:extLst>
          </p:cNvPr>
          <p:cNvSpPr txBox="1"/>
          <p:nvPr/>
        </p:nvSpPr>
        <p:spPr>
          <a:xfrm>
            <a:off x="9771063" y="2110363"/>
            <a:ext cx="1895475" cy="4462760"/>
          </a:xfrm>
          <a:prstGeom prst="rect">
            <a:avLst/>
          </a:prstGeom>
          <a:noFill/>
        </p:spPr>
        <p:txBody>
          <a:bodyPr wrap="square" rtlCol="0">
            <a:spAutoFit/>
          </a:bodyPr>
          <a:lstStyle/>
          <a:p>
            <a:r>
              <a:rPr lang="en-US" sz="3200" dirty="0">
                <a:solidFill>
                  <a:srgbClr val="66FFFF"/>
                </a:solidFill>
              </a:rPr>
              <a:t>Handball is a popular game in Europe for men and women</a:t>
            </a:r>
            <a:r>
              <a:rPr lang="es-ES" sz="2800" dirty="0">
                <a:solidFill>
                  <a:srgbClr val="66FFFF"/>
                </a:solidFill>
              </a:rPr>
              <a:t>
</a:t>
            </a:r>
            <a:endParaRPr lang="en-US" sz="2800" dirty="0">
              <a:solidFill>
                <a:srgbClr val="66FFFF"/>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a:extLst>
              <a:ext uri="{FF2B5EF4-FFF2-40B4-BE49-F238E27FC236}">
                <a16:creationId xmlns:a16="http://schemas.microsoft.com/office/drawing/2014/main" id="{57EC5058-8712-177F-FB85-216B88583447}"/>
              </a:ext>
            </a:extLst>
          </p:cNvPr>
          <p:cNvSpPr>
            <a:spLocks noGrp="1" noChangeArrowheads="1"/>
          </p:cNvSpPr>
          <p:nvPr>
            <p:ph type="ctrTitle"/>
          </p:nvPr>
        </p:nvSpPr>
        <p:spPr>
          <a:xfrm>
            <a:off x="1638300" y="2199860"/>
            <a:ext cx="8915400" cy="1143000"/>
          </a:xfrm>
        </p:spPr>
        <p:txBody>
          <a:bodyPr>
            <a:normAutofit fontScale="90000"/>
          </a:bodyPr>
          <a:lstStyle/>
          <a:p>
            <a:pPr algn="l"/>
            <a:r>
              <a:rPr lang="en-US" altLang="en-US" sz="5400" dirty="0">
                <a:solidFill>
                  <a:srgbClr val="66FFFF"/>
                </a:solidFill>
              </a:rPr>
              <a:t>As well as board games, chess, checkers, backgammon and dice!</a:t>
            </a:r>
            <a:r>
              <a:rPr lang="es-ES" altLang="en-US" sz="5400" dirty="0">
                <a:solidFill>
                  <a:srgbClr val="66FFFF"/>
                </a:solidFill>
              </a:rPr>
              <a:t>
</a:t>
            </a:r>
            <a:endParaRPr lang="en-US" altLang="en-US" sz="5400" dirty="0">
              <a:solidFill>
                <a:srgbClr val="66FFFF"/>
              </a:solidFill>
            </a:endParaRPr>
          </a:p>
        </p:txBody>
      </p:sp>
      <p:pic>
        <p:nvPicPr>
          <p:cNvPr id="107523" name="Picture 3" descr="CHECKERS1">
            <a:extLst>
              <a:ext uri="{FF2B5EF4-FFF2-40B4-BE49-F238E27FC236}">
                <a16:creationId xmlns:a16="http://schemas.microsoft.com/office/drawing/2014/main" id="{F2044454-4338-043C-CA26-B6A145D2CB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4343400"/>
            <a:ext cx="91440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1B5FE654-33F8-451E-A96E-1AEF208453EA}"/>
              </a:ext>
            </a:extLst>
          </p:cNvPr>
          <p:cNvSpPr>
            <a:spLocks noGrp="1" noChangeArrowheads="1"/>
          </p:cNvSpPr>
          <p:nvPr>
            <p:ph type="ctrTitle"/>
          </p:nvPr>
        </p:nvSpPr>
        <p:spPr>
          <a:xfrm>
            <a:off x="1524000" y="609600"/>
            <a:ext cx="9144000" cy="1143000"/>
          </a:xfrm>
        </p:spPr>
        <p:txBody>
          <a:bodyPr>
            <a:normAutofit fontScale="90000"/>
          </a:bodyPr>
          <a:lstStyle/>
          <a:p>
            <a:pPr eaLnBrk="1" hangingPunct="1"/>
            <a:r>
              <a:rPr lang="en-US" altLang="en-US" sz="5400" b="1"/>
              <a:t> </a:t>
            </a:r>
            <a:r>
              <a:rPr lang="en-US" altLang="en-US" sz="5400">
                <a:solidFill>
                  <a:srgbClr val="66FFFF"/>
                </a:solidFill>
              </a:rPr>
              <a:t>What about the Romans? What did they eat?</a:t>
            </a:r>
            <a:endParaRPr lang="en-US" altLang="en-US" sz="5400" dirty="0">
              <a:solidFill>
                <a:srgbClr val="66FFFF"/>
              </a:solidFill>
            </a:endParaRPr>
          </a:p>
        </p:txBody>
      </p:sp>
      <p:sp>
        <p:nvSpPr>
          <p:cNvPr id="63491" name="Rectangle 3">
            <a:extLst>
              <a:ext uri="{FF2B5EF4-FFF2-40B4-BE49-F238E27FC236}">
                <a16:creationId xmlns:a16="http://schemas.microsoft.com/office/drawing/2014/main" id="{F55B35DF-6489-EA7E-322C-AE901ECE9F4A}"/>
              </a:ext>
            </a:extLst>
          </p:cNvPr>
          <p:cNvSpPr>
            <a:spLocks noGrp="1" noChangeArrowheads="1"/>
          </p:cNvSpPr>
          <p:nvPr>
            <p:ph type="subTitle" idx="1"/>
          </p:nvPr>
        </p:nvSpPr>
        <p:spPr>
          <a:xfrm>
            <a:off x="1866900" y="2438400"/>
            <a:ext cx="8458200" cy="3124200"/>
          </a:xfrm>
        </p:spPr>
        <p:txBody>
          <a:bodyPr>
            <a:normAutofit lnSpcReduction="10000"/>
          </a:bodyPr>
          <a:lstStyle/>
          <a:p>
            <a:pPr algn="l" eaLnBrk="1" hangingPunct="1"/>
            <a:r>
              <a:rPr lang="en-US" altLang="en-US" sz="4400" dirty="0">
                <a:solidFill>
                  <a:srgbClr val="66FFFF"/>
                </a:solidFill>
              </a:rPr>
              <a:t>For meat: Cow, pig, goat, sheep. rabbits, snails, boar, pheasants, peacocks, chicken, fish and oysters (raw with honey)</a:t>
            </a:r>
          </a:p>
          <a:p>
            <a:pPr algn="l" eaLnBrk="1" hangingPunct="1"/>
            <a:r>
              <a:rPr lang="en-US" altLang="en-US" sz="3600" dirty="0">
                <a:solidFill>
                  <a:srgbClr val="66FFFF"/>
                </a:solidFill>
              </a:rPr>
              <a:t>A pheasant </a:t>
            </a:r>
          </a:p>
        </p:txBody>
      </p:sp>
      <p:pic>
        <p:nvPicPr>
          <p:cNvPr id="69636" name="Picture 5" descr="Earliest 'Chickens' Were Actually Pheasants - Scientific American">
            <a:extLst>
              <a:ext uri="{FF2B5EF4-FFF2-40B4-BE49-F238E27FC236}">
                <a16:creationId xmlns:a16="http://schemas.microsoft.com/office/drawing/2014/main" id="{204CA1CA-3208-25A9-1739-FA064A86BD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1" y="5181600"/>
            <a:ext cx="2157413"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Arrow Connector 2">
            <a:extLst>
              <a:ext uri="{FF2B5EF4-FFF2-40B4-BE49-F238E27FC236}">
                <a16:creationId xmlns:a16="http://schemas.microsoft.com/office/drawing/2014/main" id="{B75272FF-3C06-C4CE-C7EE-9B4EE01A9FB8}"/>
              </a:ext>
            </a:extLst>
          </p:cNvPr>
          <p:cNvCxnSpPr/>
          <p:nvPr/>
        </p:nvCxnSpPr>
        <p:spPr>
          <a:xfrm>
            <a:off x="4191000" y="5562600"/>
            <a:ext cx="914400" cy="76200"/>
          </a:xfrm>
          <a:prstGeom prst="straightConnector1">
            <a:avLst/>
          </a:prstGeom>
          <a:ln>
            <a:solidFill>
              <a:srgbClr val="FFFFCC"/>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92195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3491">
                                            <p:txEl>
                                              <p:pRg st="0" end="0"/>
                                            </p:txEl>
                                          </p:spTgt>
                                        </p:tgtEl>
                                        <p:attrNameLst>
                                          <p:attrName>style.visibility</p:attrName>
                                        </p:attrNameLst>
                                      </p:cBhvr>
                                      <p:to>
                                        <p:strVal val="visible"/>
                                      </p:to>
                                    </p:set>
                                    <p:animEffect transition="in" filter="blinds(horizontal)">
                                      <p:cBhvr>
                                        <p:cTn id="7" dur="500"/>
                                        <p:tgtEl>
                                          <p:spTgt spid="6349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3491">
                                            <p:txEl>
                                              <p:pRg st="1" end="1"/>
                                            </p:txEl>
                                          </p:spTgt>
                                        </p:tgtEl>
                                        <p:attrNameLst>
                                          <p:attrName>style.visibility</p:attrName>
                                        </p:attrNameLst>
                                      </p:cBhvr>
                                      <p:to>
                                        <p:strVal val="visible"/>
                                      </p:to>
                                    </p:set>
                                    <p:animEffect transition="in" filter="blinds(horizontal)">
                                      <p:cBhvr>
                                        <p:cTn id="12" dur="500"/>
                                        <p:tgtEl>
                                          <p:spTgt spid="6349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1"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71682" name="Picture 5" descr="The Complete Guide to Buying, Cooking and Eating Artichokes">
            <a:extLst>
              <a:ext uri="{FF2B5EF4-FFF2-40B4-BE49-F238E27FC236}">
                <a16:creationId xmlns:a16="http://schemas.microsoft.com/office/drawing/2014/main" id="{DFDDD4B3-11E0-8CF5-4A3C-47BE00BE84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86800" y="1376364"/>
            <a:ext cx="1219200" cy="181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3" name="Picture 7" descr="Steamed Leeks with Mustard Vinaigrette - Cook For Your Life">
            <a:extLst>
              <a:ext uri="{FF2B5EF4-FFF2-40B4-BE49-F238E27FC236}">
                <a16:creationId xmlns:a16="http://schemas.microsoft.com/office/drawing/2014/main" id="{485FEB5D-661F-692A-16D8-1FA7B05E50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23264" y="4267200"/>
            <a:ext cx="2111375" cy="135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4" name="Rectangle 2">
            <a:extLst>
              <a:ext uri="{FF2B5EF4-FFF2-40B4-BE49-F238E27FC236}">
                <a16:creationId xmlns:a16="http://schemas.microsoft.com/office/drawing/2014/main" id="{D1F88426-11A6-2C85-1CAF-52AAAB7FB267}"/>
              </a:ext>
            </a:extLst>
          </p:cNvPr>
          <p:cNvSpPr>
            <a:spLocks noGrp="1" noChangeArrowheads="1"/>
          </p:cNvSpPr>
          <p:nvPr>
            <p:ph type="ctrTitle"/>
          </p:nvPr>
        </p:nvSpPr>
        <p:spPr>
          <a:xfrm>
            <a:off x="1914526" y="1555750"/>
            <a:ext cx="7521575" cy="1143000"/>
          </a:xfrm>
        </p:spPr>
        <p:txBody>
          <a:bodyPr>
            <a:normAutofit fontScale="90000"/>
          </a:bodyPr>
          <a:lstStyle/>
          <a:p>
            <a:pPr algn="l" eaLnBrk="1" hangingPunct="1"/>
            <a:r>
              <a:rPr lang="en-US" altLang="en-US" dirty="0">
                <a:solidFill>
                  <a:srgbClr val="66FFFF"/>
                </a:solidFill>
              </a:rPr>
              <a:t>For vegetables</a:t>
            </a:r>
            <a:r>
              <a:rPr lang="en-US" altLang="en-US">
                <a:solidFill>
                  <a:srgbClr val="66FFFF"/>
                </a:solidFill>
              </a:rPr>
              <a:t>, </a:t>
            </a:r>
            <a:r>
              <a:rPr lang="en-US" altLang="en-US" sz="4000">
                <a:solidFill>
                  <a:srgbClr val="66FFFF"/>
                </a:solidFill>
              </a:rPr>
              <a:t>beans, peas, carrots, asparagus, lettuce, rice, artichokes, leeks, cucumbers, mushrooms, onions, cabbage, olives</a:t>
            </a:r>
            <a:endParaRPr lang="en-US" altLang="en-US" sz="4000" dirty="0">
              <a:solidFill>
                <a:srgbClr val="66FFFF"/>
              </a:solidFill>
            </a:endParaRPr>
          </a:p>
        </p:txBody>
      </p:sp>
      <p:pic>
        <p:nvPicPr>
          <p:cNvPr id="71685" name="Picture 11" descr="Asparagus, Roman Mosaic">
            <a:extLst>
              <a:ext uri="{FF2B5EF4-FFF2-40B4-BE49-F238E27FC236}">
                <a16:creationId xmlns:a16="http://schemas.microsoft.com/office/drawing/2014/main" id="{6A727667-412C-B739-5A5D-3755F3BAF3C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46475" y="3200401"/>
            <a:ext cx="4762500" cy="317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4627" name="Rectangle 3">
            <a:extLst>
              <a:ext uri="{FF2B5EF4-FFF2-40B4-BE49-F238E27FC236}">
                <a16:creationId xmlns:a16="http://schemas.microsoft.com/office/drawing/2014/main" id="{9C3AFD48-C71D-848C-4A06-84078565EAC4}"/>
              </a:ext>
            </a:extLst>
          </p:cNvPr>
          <p:cNvSpPr>
            <a:spLocks noGrp="1" noChangeArrowheads="1"/>
          </p:cNvSpPr>
          <p:nvPr>
            <p:ph type="subTitle" idx="1"/>
          </p:nvPr>
        </p:nvSpPr>
        <p:spPr>
          <a:xfrm>
            <a:off x="1905001" y="990600"/>
            <a:ext cx="8131175" cy="3124200"/>
          </a:xfrm>
        </p:spPr>
        <p:txBody>
          <a:bodyPr/>
          <a:lstStyle/>
          <a:p>
            <a:pPr algn="l" eaLnBrk="1" hangingPunct="1"/>
            <a:r>
              <a:rPr lang="en-US" altLang="en-US" sz="4000" dirty="0">
                <a:solidFill>
                  <a:srgbClr val="66FFFF"/>
                </a:solidFill>
              </a:rPr>
              <a:t>For fruit: </a:t>
            </a:r>
            <a:r>
              <a:rPr lang="en-US" altLang="en-US" sz="3600" dirty="0">
                <a:solidFill>
                  <a:srgbClr val="66FFFF"/>
                </a:solidFill>
              </a:rPr>
              <a:t>raisins, apples, apricots, melons peaches, cherries, grapes, oranges, pineapples, dates, figs, bananas, </a:t>
            </a:r>
          </a:p>
          <a:p>
            <a:pPr algn="l" eaLnBrk="1" hangingPunct="1"/>
            <a:r>
              <a:rPr lang="en-US" altLang="en-US" sz="3600" dirty="0">
                <a:solidFill>
                  <a:srgbClr val="66FFFF"/>
                </a:solidFill>
              </a:rPr>
              <a:t>Pears, plums </a:t>
            </a:r>
          </a:p>
        </p:txBody>
      </p:sp>
      <p:pic>
        <p:nvPicPr>
          <p:cNvPr id="73731" name="Picture 9" descr="The Health Benefits of Dried Apricots">
            <a:extLst>
              <a:ext uri="{FF2B5EF4-FFF2-40B4-BE49-F238E27FC236}">
                <a16:creationId xmlns:a16="http://schemas.microsoft.com/office/drawing/2014/main" id="{7BFB7F38-FBEB-20A4-89AD-55517AF033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8601" y="2895601"/>
            <a:ext cx="2682875" cy="178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Arrow Connector 3">
            <a:extLst>
              <a:ext uri="{FF2B5EF4-FFF2-40B4-BE49-F238E27FC236}">
                <a16:creationId xmlns:a16="http://schemas.microsoft.com/office/drawing/2014/main" id="{1205EB12-75C1-7AC6-69E7-740FAA9CA586}"/>
              </a:ext>
            </a:extLst>
          </p:cNvPr>
          <p:cNvCxnSpPr/>
          <p:nvPr/>
        </p:nvCxnSpPr>
        <p:spPr>
          <a:xfrm>
            <a:off x="8229600" y="1600200"/>
            <a:ext cx="457200" cy="1143000"/>
          </a:xfrm>
          <a:prstGeom prst="straightConnector1">
            <a:avLst/>
          </a:prstGeom>
          <a:ln w="31750">
            <a:solidFill>
              <a:srgbClr val="FFFFCC"/>
            </a:solidFill>
            <a:tailEnd type="triangle"/>
          </a:ln>
        </p:spPr>
        <p:style>
          <a:lnRef idx="1">
            <a:schemeClr val="accent1"/>
          </a:lnRef>
          <a:fillRef idx="0">
            <a:schemeClr val="accent1"/>
          </a:fillRef>
          <a:effectRef idx="0">
            <a:schemeClr val="accent1"/>
          </a:effectRef>
          <a:fontRef idx="minor">
            <a:schemeClr val="tx1"/>
          </a:fontRef>
        </p:style>
      </p:cxnSp>
      <p:sp>
        <p:nvSpPr>
          <p:cNvPr id="73733" name="AutoShape 2" descr="Figs | Co+op, welcome to the table">
            <a:extLst>
              <a:ext uri="{FF2B5EF4-FFF2-40B4-BE49-F238E27FC236}">
                <a16:creationId xmlns:a16="http://schemas.microsoft.com/office/drawing/2014/main" id="{23758D69-4184-D15A-F22A-8AA5F2EEC2DD}"/>
              </a:ext>
            </a:extLst>
          </p:cNvPr>
          <p:cNvSpPr>
            <a:spLocks noChangeAspect="1" noChangeArrowheads="1"/>
          </p:cNvSpPr>
          <p:nvPr/>
        </p:nvSpPr>
        <p:spPr bwMode="auto">
          <a:xfrm>
            <a:off x="1692275"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en-US" altLang="en-US" sz="2400"/>
          </a:p>
        </p:txBody>
      </p:sp>
      <p:pic>
        <p:nvPicPr>
          <p:cNvPr id="73734" name="Picture 4" descr="Fig - BBC Good Food">
            <a:extLst>
              <a:ext uri="{FF2B5EF4-FFF2-40B4-BE49-F238E27FC236}">
                <a16:creationId xmlns:a16="http://schemas.microsoft.com/office/drawing/2014/main" id="{BD922DE5-25FF-5946-86DC-393D8AEE08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03875" y="3365500"/>
            <a:ext cx="2419350" cy="219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5" name="Picture 6" descr="10 Drool-Worthy Ways to Eat Dates | MyFitnessPal">
            <a:extLst>
              <a:ext uri="{FF2B5EF4-FFF2-40B4-BE49-F238E27FC236}">
                <a16:creationId xmlns:a16="http://schemas.microsoft.com/office/drawing/2014/main" id="{0BD07944-9F7C-96A7-7CFD-73A23FE8E80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4814" y="3790950"/>
            <a:ext cx="3887787" cy="243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Straight Arrow Connector 13">
            <a:extLst>
              <a:ext uri="{FF2B5EF4-FFF2-40B4-BE49-F238E27FC236}">
                <a16:creationId xmlns:a16="http://schemas.microsoft.com/office/drawing/2014/main" id="{03DBD40D-ACBF-23F9-FE22-596F96DE2B56}"/>
              </a:ext>
            </a:extLst>
          </p:cNvPr>
          <p:cNvCxnSpPr/>
          <p:nvPr/>
        </p:nvCxnSpPr>
        <p:spPr>
          <a:xfrm>
            <a:off x="5848350" y="2794000"/>
            <a:ext cx="514350" cy="996950"/>
          </a:xfrm>
          <a:prstGeom prst="straightConnector1">
            <a:avLst/>
          </a:prstGeom>
          <a:ln w="31750">
            <a:solidFill>
              <a:srgbClr val="FFFFCC"/>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4A8F6E9A-4DDA-20E0-7E45-D233B3C713E3}"/>
              </a:ext>
            </a:extLst>
          </p:cNvPr>
          <p:cNvCxnSpPr/>
          <p:nvPr/>
        </p:nvCxnSpPr>
        <p:spPr>
          <a:xfrm flipH="1">
            <a:off x="4648201" y="2757488"/>
            <a:ext cx="155575" cy="823912"/>
          </a:xfrm>
          <a:prstGeom prst="straightConnector1">
            <a:avLst/>
          </a:prstGeom>
          <a:ln w="31750">
            <a:solidFill>
              <a:srgbClr val="FFFFCC"/>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4627">
                                            <p:txEl>
                                              <p:pRg st="0" end="0"/>
                                            </p:txEl>
                                          </p:spTgt>
                                        </p:tgtEl>
                                        <p:attrNameLst>
                                          <p:attrName>style.visibility</p:attrName>
                                        </p:attrNameLst>
                                      </p:cBhvr>
                                      <p:to>
                                        <p:strVal val="visible"/>
                                      </p:to>
                                    </p:set>
                                    <p:animEffect transition="in" filter="blinds(horizontal)">
                                      <p:cBhvr>
                                        <p:cTn id="7" dur="500"/>
                                        <p:tgtEl>
                                          <p:spTgt spid="15462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54627">
                                            <p:txEl>
                                              <p:pRg st="1" end="1"/>
                                            </p:txEl>
                                          </p:spTgt>
                                        </p:tgtEl>
                                        <p:attrNameLst>
                                          <p:attrName>style.visibility</p:attrName>
                                        </p:attrNameLst>
                                      </p:cBhvr>
                                      <p:to>
                                        <p:strVal val="visible"/>
                                      </p:to>
                                    </p:set>
                                    <p:animEffect transition="in" filter="blinds(horizontal)">
                                      <p:cBhvr>
                                        <p:cTn id="12" dur="500"/>
                                        <p:tgtEl>
                                          <p:spTgt spid="15462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627"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1B0D5B93-0602-DF38-9D4D-AE87DAE57AB9}"/>
              </a:ext>
            </a:extLst>
          </p:cNvPr>
          <p:cNvSpPr>
            <a:spLocks noGrp="1" noChangeArrowheads="1"/>
          </p:cNvSpPr>
          <p:nvPr>
            <p:ph type="ctrTitle"/>
          </p:nvPr>
        </p:nvSpPr>
        <p:spPr>
          <a:xfrm>
            <a:off x="1905000" y="990600"/>
            <a:ext cx="8382000" cy="1143000"/>
          </a:xfrm>
        </p:spPr>
        <p:txBody>
          <a:bodyPr>
            <a:normAutofit fontScale="90000"/>
          </a:bodyPr>
          <a:lstStyle/>
          <a:p>
            <a:pPr algn="l" eaLnBrk="1" hangingPunct="1"/>
            <a:r>
              <a:rPr lang="en-US" altLang="en-US" sz="4800">
                <a:solidFill>
                  <a:srgbClr val="66FFFF"/>
                </a:solidFill>
              </a:rPr>
              <a:t>The Roman diet was very similar to ours</a:t>
            </a:r>
            <a:endParaRPr lang="en-US" altLang="en-US" sz="4800" dirty="0">
              <a:solidFill>
                <a:srgbClr val="66FFFF"/>
              </a:solidFill>
            </a:endParaRPr>
          </a:p>
        </p:txBody>
      </p:sp>
      <p:sp>
        <p:nvSpPr>
          <p:cNvPr id="155651" name="Rectangle 3">
            <a:extLst>
              <a:ext uri="{FF2B5EF4-FFF2-40B4-BE49-F238E27FC236}">
                <a16:creationId xmlns:a16="http://schemas.microsoft.com/office/drawing/2014/main" id="{261C6207-D3CE-55AD-1F52-FA7D68D6EFDB}"/>
              </a:ext>
            </a:extLst>
          </p:cNvPr>
          <p:cNvSpPr>
            <a:spLocks noGrp="1" noChangeArrowheads="1"/>
          </p:cNvSpPr>
          <p:nvPr>
            <p:ph type="subTitle" idx="1"/>
          </p:nvPr>
        </p:nvSpPr>
        <p:spPr>
          <a:xfrm>
            <a:off x="1752600" y="3276600"/>
            <a:ext cx="8915400" cy="3124200"/>
          </a:xfrm>
        </p:spPr>
        <p:txBody>
          <a:bodyPr/>
          <a:lstStyle/>
          <a:p>
            <a:pPr eaLnBrk="1" hangingPunct="1"/>
            <a:r>
              <a:rPr lang="en-US" altLang="en-US" sz="4800">
                <a:solidFill>
                  <a:srgbClr val="66FFFF"/>
                </a:solidFill>
              </a:rPr>
              <a:t>But what’s missing?</a:t>
            </a:r>
            <a:endParaRPr lang="en-US" altLang="en-US" sz="4800" dirty="0">
              <a:solidFill>
                <a:srgbClr val="66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5651">
                                            <p:txEl>
                                              <p:pRg st="0" end="0"/>
                                            </p:txEl>
                                          </p:spTgt>
                                        </p:tgtEl>
                                        <p:attrNameLst>
                                          <p:attrName>style.visibility</p:attrName>
                                        </p:attrNameLst>
                                      </p:cBhvr>
                                      <p:to>
                                        <p:strVal val="visible"/>
                                      </p:to>
                                    </p:set>
                                    <p:animEffect transition="in" filter="blinds(horizontal)">
                                      <p:cBhvr>
                                        <p:cTn id="7" dur="500"/>
                                        <p:tgtEl>
                                          <p:spTgt spid="15565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651"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a:extLst>
              <a:ext uri="{FF2B5EF4-FFF2-40B4-BE49-F238E27FC236}">
                <a16:creationId xmlns:a16="http://schemas.microsoft.com/office/drawing/2014/main" id="{6915172C-69BE-C6F5-0343-9CA7D8116649}"/>
              </a:ext>
            </a:extLst>
          </p:cNvPr>
          <p:cNvSpPr>
            <a:spLocks noGrp="1" noChangeArrowheads="1"/>
          </p:cNvSpPr>
          <p:nvPr>
            <p:ph type="title"/>
          </p:nvPr>
        </p:nvSpPr>
        <p:spPr/>
        <p:txBody>
          <a:bodyPr/>
          <a:lstStyle/>
          <a:p>
            <a:endParaRPr lang="en-US" altLang="en-US"/>
          </a:p>
        </p:txBody>
      </p:sp>
      <p:sp>
        <p:nvSpPr>
          <p:cNvPr id="77827" name="Content Placeholder 2">
            <a:extLst>
              <a:ext uri="{FF2B5EF4-FFF2-40B4-BE49-F238E27FC236}">
                <a16:creationId xmlns:a16="http://schemas.microsoft.com/office/drawing/2014/main" id="{2B86406C-724A-48CA-541D-CA0921F127CF}"/>
              </a:ext>
            </a:extLst>
          </p:cNvPr>
          <p:cNvSpPr>
            <a:spLocks noGrp="1" noChangeArrowheads="1"/>
          </p:cNvSpPr>
          <p:nvPr>
            <p:ph idx="1"/>
          </p:nvPr>
        </p:nvSpPr>
        <p:spPr/>
        <p:txBody>
          <a:bodyPr/>
          <a:lstStyle/>
          <a:p>
            <a:endParaRPr lang="en-US" altLang="en-US"/>
          </a:p>
        </p:txBody>
      </p:sp>
      <p:pic>
        <p:nvPicPr>
          <p:cNvPr id="77828" name="Picture 2" descr="27 Different (and Delicious) Ways to Cook Potatoes | Cheapism.com">
            <a:extLst>
              <a:ext uri="{FF2B5EF4-FFF2-40B4-BE49-F238E27FC236}">
                <a16:creationId xmlns:a16="http://schemas.microsoft.com/office/drawing/2014/main" id="{6E67C26D-0B5D-32A6-19C1-96C0DDECA4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1" y="-304800"/>
            <a:ext cx="7496175" cy="5005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29" name="Picture 4" descr="👌 How to Make Fries at Home (French Fries Recipe)">
            <a:extLst>
              <a:ext uri="{FF2B5EF4-FFF2-40B4-BE49-F238E27FC236}">
                <a16:creationId xmlns:a16="http://schemas.microsoft.com/office/drawing/2014/main" id="{EFBD3B71-CAA8-36CF-37DF-C3E7D3A033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1" y="3810000"/>
            <a:ext cx="5986463"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7FCE44C2-E82A-918D-9B43-8F2E221E5D6B}"/>
              </a:ext>
            </a:extLst>
          </p:cNvPr>
          <p:cNvSpPr>
            <a:spLocks noGrp="1" noChangeArrowheads="1"/>
          </p:cNvSpPr>
          <p:nvPr>
            <p:ph type="ctrTitle"/>
          </p:nvPr>
        </p:nvSpPr>
        <p:spPr>
          <a:xfrm>
            <a:off x="1828800" y="762000"/>
            <a:ext cx="7772400" cy="1143000"/>
          </a:xfrm>
        </p:spPr>
        <p:txBody>
          <a:bodyPr/>
          <a:lstStyle/>
          <a:p>
            <a:pPr algn="l" eaLnBrk="1" hangingPunct="1"/>
            <a:r>
              <a:rPr lang="en-US" altLang="en-US" sz="4000" dirty="0">
                <a:solidFill>
                  <a:srgbClr val="66FFFF"/>
                </a:solidFill>
              </a:rPr>
              <a:t>What about Roman delicacies</a:t>
            </a:r>
            <a:r>
              <a:rPr lang="en-US" altLang="en-US" sz="4800" dirty="0">
                <a:solidFill>
                  <a:srgbClr val="66FFFF"/>
                </a:solidFill>
              </a:rPr>
              <a:t>?</a:t>
            </a:r>
            <a:endParaRPr lang="en-US" altLang="en-US" sz="5400" dirty="0">
              <a:solidFill>
                <a:srgbClr val="66FFFF"/>
              </a:solidFill>
            </a:endParaRPr>
          </a:p>
        </p:txBody>
      </p:sp>
      <p:sp>
        <p:nvSpPr>
          <p:cNvPr id="153603" name="Rectangle 3">
            <a:extLst>
              <a:ext uri="{FF2B5EF4-FFF2-40B4-BE49-F238E27FC236}">
                <a16:creationId xmlns:a16="http://schemas.microsoft.com/office/drawing/2014/main" id="{2979D796-5A65-5C9F-F65C-C0CA7269E5A4}"/>
              </a:ext>
            </a:extLst>
          </p:cNvPr>
          <p:cNvSpPr>
            <a:spLocks noGrp="1" noChangeArrowheads="1"/>
          </p:cNvSpPr>
          <p:nvPr>
            <p:ph type="subTitle" idx="1"/>
          </p:nvPr>
        </p:nvSpPr>
        <p:spPr>
          <a:xfrm>
            <a:off x="1828800" y="2286000"/>
            <a:ext cx="8915400" cy="3124200"/>
          </a:xfrm>
        </p:spPr>
        <p:txBody>
          <a:bodyPr/>
          <a:lstStyle/>
          <a:p>
            <a:pPr algn="l" eaLnBrk="1" hangingPunct="1"/>
            <a:r>
              <a:rPr lang="en-US" altLang="en-US" sz="4800">
                <a:solidFill>
                  <a:srgbClr val="66FFFF"/>
                </a:solidFill>
              </a:rPr>
              <a:t>Tree fungus, jellyfish and eggs, dormice in honey, boiled ostrich parrot tongue pie</a:t>
            </a:r>
            <a:endParaRPr lang="en-US" altLang="en-US" sz="4800" dirty="0">
              <a:solidFill>
                <a:srgbClr val="66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3603">
                                            <p:txEl>
                                              <p:pRg st="0" end="0"/>
                                            </p:txEl>
                                          </p:spTgt>
                                        </p:tgtEl>
                                        <p:attrNameLst>
                                          <p:attrName>style.visibility</p:attrName>
                                        </p:attrNameLst>
                                      </p:cBhvr>
                                      <p:to>
                                        <p:strVal val="visible"/>
                                      </p:to>
                                    </p:set>
                                    <p:animEffect transition="in" filter="blinds(horizontal)">
                                      <p:cBhvr>
                                        <p:cTn id="7" dur="500"/>
                                        <p:tgtEl>
                                          <p:spTgt spid="15360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03"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1026">
            <a:extLst>
              <a:ext uri="{FF2B5EF4-FFF2-40B4-BE49-F238E27FC236}">
                <a16:creationId xmlns:a16="http://schemas.microsoft.com/office/drawing/2014/main" id="{A210BAB9-36AE-16A4-2F14-D7442A890C21}"/>
              </a:ext>
            </a:extLst>
          </p:cNvPr>
          <p:cNvSpPr>
            <a:spLocks noGrp="1" noChangeArrowheads="1"/>
          </p:cNvSpPr>
          <p:nvPr>
            <p:ph type="ctrTitle"/>
          </p:nvPr>
        </p:nvSpPr>
        <p:spPr>
          <a:xfrm>
            <a:off x="2133600" y="2743200"/>
            <a:ext cx="8534400" cy="1143000"/>
          </a:xfrm>
        </p:spPr>
        <p:txBody>
          <a:bodyPr>
            <a:normAutofit fontScale="90000"/>
          </a:bodyPr>
          <a:lstStyle/>
          <a:p>
            <a:pPr algn="l" eaLnBrk="1" hangingPunct="1"/>
            <a:r>
              <a:rPr lang="en-US" altLang="en-US" sz="5400">
                <a:solidFill>
                  <a:srgbClr val="66FFFF"/>
                </a:solidFill>
              </a:rPr>
              <a:t>Rich people  would have many slaves, at parties Greek storytellers would entertain, also, musicians and maybe a play</a:t>
            </a:r>
            <a:endParaRPr lang="en-US" altLang="en-US" sz="5400" dirty="0">
              <a:solidFill>
                <a:srgbClr val="66FFFF"/>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TotalTime>
  <Words>719</Words>
  <Application>Microsoft Office PowerPoint</Application>
  <PresentationFormat>Widescreen</PresentationFormat>
  <Paragraphs>66</Paragraphs>
  <Slides>28</Slides>
  <Notes>25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Calibri</vt:lpstr>
      <vt:lpstr>Calibri Light</vt:lpstr>
      <vt:lpstr>Times New Roman</vt:lpstr>
      <vt:lpstr>Office Theme</vt:lpstr>
      <vt:lpstr> Roman Culture</vt:lpstr>
      <vt:lpstr> </vt:lpstr>
      <vt:lpstr> What about the Romans? What did they eat?</vt:lpstr>
      <vt:lpstr>For vegetables, beans, peas, carrots, asparagus, lettuce, rice, artichokes, leeks, cucumbers, mushrooms, onions, cabbage, olives</vt:lpstr>
      <vt:lpstr>PowerPoint Presentation</vt:lpstr>
      <vt:lpstr>The Roman diet was very similar to ours</vt:lpstr>
      <vt:lpstr>PowerPoint Presentation</vt:lpstr>
      <vt:lpstr>What about Roman delicacies?</vt:lpstr>
      <vt:lpstr>Rich people  would have many slaves, at parties Greek storytellers would entertain, also, musicians and maybe a play</vt:lpstr>
      <vt:lpstr>Description of a fancy Roman meal </vt:lpstr>
      <vt:lpstr>Description of a fancy Roman meal </vt:lpstr>
      <vt:lpstr>The rich lived in villas in the countryside The city also had too much disease, too many people  </vt:lpstr>
      <vt:lpstr>  the poor lived in apartments in the city, had no running water on the first floor, and had no bathrooms!</vt:lpstr>
      <vt:lpstr>Roman Public places                                    </vt:lpstr>
      <vt:lpstr>PowerPoint Presentation</vt:lpstr>
      <vt:lpstr>The Romans were still quite clean, going to baths that had gyms with reading rooms, massage rooms and rooms to play board games.                                    </vt:lpstr>
      <vt:lpstr>PowerPoint Presentation</vt:lpstr>
      <vt:lpstr>A bathtub
</vt:lpstr>
      <vt:lpstr>Roman public entertainment                                    </vt:lpstr>
      <vt:lpstr>To keep the poor happy, they distributed bread, and had games, races, theaters, and gladiator fights (men against men, men against animals, animals against animals). 
</vt:lpstr>
      <vt:lpstr>Keeping the poor distracted with free food and games was known as "Bread and Circus," or, in Latin., Pan em Circus)</vt:lpstr>
      <vt:lpstr>¿What is the name of the country in The Hunger Games?
</vt:lpstr>
      <vt:lpstr>¿What is the name of the country in The Hunger Games?
</vt:lpstr>
      <vt:lpstr>Keeping the poor distracted with free food and games was known as "Bread and Circus," or, in Latin., Pan em Circus</vt:lpstr>
      <vt:lpstr>They loved going to the theater, which was inspired by the Greeks.
</vt:lpstr>
      <vt:lpstr>The Romans didn't want them to run away with the male actors!
</vt:lpstr>
      <vt:lpstr>The Romans also played ball games, handball and football versions.
</vt:lpstr>
      <vt:lpstr>As well as board games, chess, checkers, backgammon and dice!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Roman Culture</dc:title>
  <dc:creator>Marc Allen Whitehead</dc:creator>
  <cp:lastModifiedBy>Marc Allen Whitehead</cp:lastModifiedBy>
  <cp:revision>3</cp:revision>
  <cp:lastPrinted>2022-09-21T13:09:13Z</cp:lastPrinted>
  <dcterms:created xsi:type="dcterms:W3CDTF">2022-09-21T11:54:19Z</dcterms:created>
  <dcterms:modified xsi:type="dcterms:W3CDTF">2022-09-21T13:12:33Z</dcterms:modified>
</cp:coreProperties>
</file>